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pper-limb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pper-limb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pper-limb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pper-limb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pper-limb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pper-limb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pper-limb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pper-limb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pper-limb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pper-limb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pper-limb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pper-limb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pper-limb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pper-limb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pper-limb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pper-limb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pper-limb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pper-limb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pper-limb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pper-limb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pper-limb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pper-limb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pper-limb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pper-limb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pper-limb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pper-limb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pper-limb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pper-limb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pper-limb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pper-limb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Upper-limb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Upper-limb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Upper-limb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pper-limb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Upper-limb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Upper-limb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Upper-limb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Upper-limb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Upper-limb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Upper-limb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Upper-limb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Upper-limb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Upper-limb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Upper-limb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pper-limb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Upper-limb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Upper-limb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Upper-limb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Upper-limb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Upper-limb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Upper-limb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pper-limb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pper-limb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pper-limb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pper-limb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