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reast-anatomy-investigations-and-benign-condi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reast-anatomy-investigations-and-benign-condi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reast-anatomy-investigations-and-benign-condi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reast-anatomy-investigations-and-benign-condi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reast-anatomy-investigations-and-benign-condi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reast-anatomy-investigations-and-benign-condi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reast-anatomy-investigations-and-benign-condi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reast-anatomy-investigations-and-benign-condit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reast-anatomy-investigations-and-benign-condit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reast-anatomy-investigations-and-benign-condit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reast-anatomy-investigations-and-benign-condit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reast-anatomy-investigations-and-benign-condi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reast-anatomy-investigations-and-benign-condit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reast-anatomy-investigations-and-benign-condit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reast-anatomy-investigations-and-benign-condit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reast-anatomy-investigations-and-benign-condit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reast-anatomy-investigations-and-benign-condit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reast-anatomy-investigations-and-benign-condit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reast-anatomy-investigations-and-benign-condit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reast-anatomy-investigations-and-benign-condit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reast-anatomy-investigations-and-benign-condit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reast-anatomy-investigations-and-benign-condition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reast-anatomy-investigations-and-benign-condi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reast-anatomy-investigations-and-benign-condition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Breast-anatomy-investigations-and-benign-condition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Breast-anatomy-investigations-and-benign-condition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Breast-anatomy-investigations-and-benign-condition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Breast-anatomy-investigations-and-benign-condition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Breast-anatomy-investigations-and-benign-condition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Breast-anatomy-investigations-and-benign-condition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Breast-anatomy-investigations-and-benign-condition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Breast-anatomy-investigations-and-benign-condition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Breast-anatomy-investigations-and-benign-condition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reast-anatomy-investigations-and-benign-condi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Breast-anatomy-investigations-and-benign-conditions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Breast-anatomy-investigations-and-benign-conditions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Breast-anatomy-investigations-and-benign-conditions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Breast-anatomy-investigations-and-benign-conditions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Breast-anatomy-investigations-and-benign-conditions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Breast-anatomy-investigations-and-benign-conditions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Breast-anatomy-investigations-and-benign-conditions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Breast-anatomy-investigations-and-benign-conditions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8-Breast-anatomy-investigations-and-benign-conditions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reast-anatomy-investigations-and-benign-condi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reast-anatomy-investigations-and-benign-condi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reast-anatomy-investigations-and-benign-condi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reast-anatomy-investigations-and-benign-condi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reast-anatomy-investigations-and-benign-condi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2025-02-23T21:46:58Z</dcterms:modified>
  <cp:category/>
</cp:coreProperties>
</file>