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jp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jp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jp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jp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Breast-anatomy-investigations-and-benign-condition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Breast-anatomy-investigations-and-benign-condition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Breast-anatomy-investigations-and-benign-condition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Breast-anatomy-investigations-and-benign-condition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Breast-anatomy-investigations-and-benign-condition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Breast-anatomy-investigations-and-benign-condition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Breast-anatomy-investigations-and-benign-condition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Breast-anatomy-investigations-and-benign-condition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Breast-anatomy-investigations-and-benign-condition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Breast-anatomy-investigations-and-benign-condition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Breast-anatomy-investigations-and-benign-condition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Breast-anatomy-investigations-and-benign-condition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Breast-anatomy-investigations-and-benign-condition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Breast-anatomy-investigations-and-benign-condition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Breast-anatomy-investigations-and-benign-conditions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Breast-anatomy-investigations-and-benign-conditions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Breast-anatomy-investigations-and-benign-conditions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Breast-anatomy-investigations-and-benign-conditions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-Breast-anatomy-investigations-and-benign-conditions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7-Breast-anatomy-investigations-and-benign-conditions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8-Breast-anatomy-investigations-and-benign-conditions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9-Breast-anatomy-investigations-and-benign-conditions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Breast-anatomy-investigations-and-benign-condition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0-Breast-anatomy-investigations-and-benign-conditions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1-Breast-anatomy-investigations-and-benign-conditions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2-Breast-anatomy-investigations-and-benign-conditions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3-Breast-anatomy-investigations-and-benign-conditions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4-Breast-anatomy-investigations-and-benign-conditions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5-Breast-anatomy-investigations-and-benign-conditions-3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6-Breast-anatomy-investigations-and-benign-conditions-3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7-Breast-anatomy-investigations-and-benign-conditions-3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8-Breast-anatomy-investigations-and-benign-conditions-3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9-Breast-anatomy-investigations-and-benign-conditions-3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Breast-anatomy-investigations-and-benign-condition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0-Breast-anatomy-investigations-and-benign-conditions-4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1-Breast-anatomy-investigations-and-benign-conditions-4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2-Breast-anatomy-investigations-and-benign-conditions-4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3-Breast-anatomy-investigations-and-benign-conditions-4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4-Breast-anatomy-investigations-and-benign-conditions-4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5-Breast-anatomy-investigations-and-benign-conditions-4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6-Breast-anatomy-investigations-and-benign-conditions-4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7-Breast-anatomy-investigations-and-benign-conditions-4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8-Breast-anatomy-investigations-and-benign-conditions-4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Breast-anatomy-investigations-and-benign-condition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Breast-anatomy-investigations-and-benign-condition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Breast-anatomy-investigations-and-benign-condition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Breast-anatomy-investigations-and-benign-condition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Breast-anatomy-investigations-and-benign-condition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48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2</cp:revision>
  <dcterms:created xsi:type="dcterms:W3CDTF">2013-01-27T09:14:16Z</dcterms:created>
  <dcterms:modified xsi:type="dcterms:W3CDTF">2025-02-23T21:46:58Z</dcterms:modified>
  <cp:category/>
</cp:coreProperties>
</file>