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rostat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rostat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rostat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rostat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rostat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rostat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rostat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rostat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rostat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rostat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rostat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rostat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rostat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rostat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Prostat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Prostat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Prostat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Prostat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Prostat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Prostat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Prostat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Prostate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rostat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Prostate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Prostate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Prostate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Prostate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Prostate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Prostate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rostat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rostat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rostat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rostat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rostat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rostat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