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Autacoid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Autacoid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Autacoid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Autacoid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Autacoid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Autacoid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Autacoid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Autacoid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Autacoid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Autacoid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Autacoid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Autacoid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Autacoid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Autacoid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Autacoid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Autacoid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Autacoid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Autacoid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Autacoid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Autacoid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Autacoid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Autacoid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Autacoid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Autacoid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Autacoid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Autacoid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Autacoid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Autacoid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Autacoid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Autacoid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Autacoid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Autacoid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Autacoid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Autacoid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0-Autacoid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1-Autacoid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2-Autacoid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3-Autacoid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4-Autacoid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5-Autacoid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6-Autacoid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7-Autacoid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8-Autacoid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9-Autacoid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Autacoid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0-Autacoid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Autacoid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Autacoid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Autacoid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Autacoid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4964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