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Structure-and-Functions-of-immune-system-MICROBIOLOG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Structure-and-Functions-of-immune-system-MICROBIOLOG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Structure-and-Functions-of-immune-system-MICROBIOLOG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Structure-and-Functions-of-immune-system-MICROBIOLOG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Structure-and-Functions-of-immune-system-MICROBIOLOG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Structure-and-Functions-of-immune-system-MICROBIOLOG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Structure-and-Functions-of-immune-system-MICROBIOLOG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Structure-and-Functions-of-immune-system-MICROBIOLOG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Structure-and-Functions-of-immune-system-MICROBIOLOG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Structure-and-Functions-of-immune-system-MICROBIOLOG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Structure-and-Functions-of-immune-system-MICROBIOLOG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Structure-and-Functions-of-immune-system-MICROBIOLOG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Structure-and-Functions-of-immune-system-MICROBIOLOG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Structure-and-Functions-of-immune-system-MICROBIOLOG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Structure-and-Functions-of-immune-system-MICROBIOLOG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Structure-and-Functions-of-immune-system-MICROBIOLOG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Structure-and-Functions-of-immune-system-MICROBIOLOG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Structure-and-Functions-of-immune-system-MICROBIOLOG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Structure-and-Functions-of-immune-system-MICROBIOLOG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Structure-and-Functions-of-immune-system-MICROBIOLOG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Structure-and-Functions-of-immune-system-MICROBIOLOGY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Structure-and-Functions-of-immune-system-MICROBIOLOGY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Structure-and-Functions-of-immune-system-MICROBIOLOG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Structure-and-Functions-of-immune-system-MICROBIOLOGY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Structure-and-Functions-of-immune-system-MICROBIOLOG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Structure-and-Functions-of-immune-system-MICROBIOLOG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Structure-and-Functions-of-immune-system-MICROBIOLOG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Structure-and-Functions-of-immune-system-MICROBIOLOG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Structure-and-Functions-of-immune-system-MICROBIOLOG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Structure-and-Functions-of-immune-system-MICROBIOLOG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