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a-pen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a-pen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a-pen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a-pen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a-pen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a-pen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a-pen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a-pen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a-pen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a-pen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a-pen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a-pen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a-pen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a-pen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a-pen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a-pen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a-pen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a-pen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a-peni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a-pen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a-pen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a-pen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a-pen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a-pen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a-pen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a-pen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