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social-obstetr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social-obstetr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social-obstetr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social-obstetr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social-obstetr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social-obstetr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social-obstetr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social-obstetr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social-obstetr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social-obstetr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social-obstetr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social-obstetr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social-obstetr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social-obstetr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social-obstetr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social-obstetr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social-obstetr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roduction-to-social-obstetr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troduction-to-social-obstetr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troduction-to-social-obstetr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troduction-to-social-obstetr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troduction-to-social-obstetr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social-obstetr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troduction-to-social-obstetric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ntroduction-to-social-obstetric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ntroduction-to-social-obstetric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ntroduction-to-social-obstetric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Introduction-to-social-obstetric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Introduction-to-social-obstetric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Introduction-to-social-obstetric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Introduction-to-social-obstetric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Introduction-to-social-obstetric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Introduction-to-social-obstetric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social-obstetr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social-obstetr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social-obstetr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social-obstetr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social-obstetr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social-obstetr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