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uscular-syste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uscular-syste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Muscular-syste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uscular-syste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Muscular-syste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Muscular-syste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Muscular-syste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Muscular-syste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Muscular-syste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Muscular-syste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Muscular-syste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uscular-syste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Muscular-syste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Muscular-syste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Muscular-system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Muscular-system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Muscular-system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Muscular-system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Muscular-system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Muscular-system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Muscular-system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Muscular-system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uscular-syste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Muscular-system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Muscular-system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Muscular-system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Muscular-system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Muscular-system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Muscular-system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Muscular-system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Muscular-system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Muscular-system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uscular-syste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uscular-syste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Muscular-syste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uscular-syste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uscular-syste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uscular-syste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