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Muscular-system-M-mobility-U-unity-S-strength-C-coordination-L-locomotion-and-E-Enduranc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Muscular-system-M-mobility-U-unity-S-strength-C-coordination-L-locomotion-and-E-Enduranc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Muscular-system-M-mobility-U-unity-S-strength-C-coordination-L-locomotion-and-E-Enduranc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Muscular-system-M-mobility-U-unity-S-strength-C-coordination-L-locomotion-and-E-Enduranc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Muscular-system-M-mobility-U-unity-S-strength-C-coordination-L-locomotion-and-E-Enduranc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Muscular-system-M-mobility-U-unity-S-strength-C-coordination-L-locomotion-and-E-Enduranc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Muscular-system-M-mobility-U-unity-S-strength-C-coordination-L-locomotion-and-E-Enduranc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Muscular-system-M-mobility-U-unity-S-strength-C-coordination-L-locomotion-and-E-Enduranc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Muscular-system-M-mobility-U-unity-S-strength-C-coordination-L-locomotion-and-E-Enduranc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Muscular-system-M-mobility-U-unity-S-strength-C-coordination-L-locomotion-and-E-Enduranc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Muscular-system-M-mobility-U-unity-S-strength-C-coordination-L-locomotion-and-E-Enduranc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Muscular-system-M-mobility-U-unity-S-strength-C-coordination-L-locomotion-and-E-Enduranc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Muscular-system-M-mobility-U-unity-S-strength-C-coordination-L-locomotion-and-E-Enduranc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Muscular-system-M-mobility-U-unity-S-strength-C-coordination-L-locomotion-and-E-Enduranc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Muscular-system-M-mobility-U-unity-S-strength-C-coordination-L-locomotion-and-E-Enduranc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Muscular-system-M-mobility-U-unity-S-strength-C-coordination-L-locomotion-and-E-Enduranc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Muscular-system-M-mobility-U-unity-S-strength-C-coordination-L-locomotion-and-E-Enduranc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Muscular-system-M-mobility-U-unity-S-strength-C-coordination-L-locomotion-and-E-Enduranc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Muscular-system-M-mobility-U-unity-S-strength-C-coordination-L-locomotion-and-E-Enduranc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Muscular-system-M-mobility-U-unity-S-strength-C-coordination-L-locomotion-and-E-Enduranc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Muscular-system-M-mobility-U-unity-S-strength-C-coordination-L-locomotion-and-E-Enduranc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Muscular-system-M-mobility-U-unity-S-strength-C-coordination-L-locomotion-and-E-Enduranc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Muscular-system-M-mobility-U-unity-S-strength-C-coordination-L-locomotion-and-E-Enduranc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Muscular-system-M-mobility-U-unity-S-strength-C-coordination-L-locomotion-and-E-Enduranc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Muscular-system-M-mobility-U-unity-S-strength-C-coordination-L-locomotion-and-E-Enduranc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Muscular-system-M-mobility-U-unity-S-strength-C-coordination-L-locomotion-and-E-Enduranc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Muscular-system-M-mobility-U-unity-S-strength-C-coordination-L-locomotion-and-E-Enduranc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Muscular-system-M-mobility-U-unity-S-strength-C-coordination-L-locomotion-and-E-Enduranc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Muscular-system-M-mobility-U-unity-S-strength-C-coordination-L-locomotion-and-E-Enduranc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Muscular-system-M-mobility-U-unity-S-strength-C-coordination-L-locomotion-and-E-Enduranc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Muscular-system-M-mobility-U-unity-S-strength-C-coordination-L-locomotion-and-E-Enduranc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Muscular-system-M-mobility-U-unity-S-strength-C-coordination-L-locomotion-and-E-Enduranc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Muscular-system-M-mobility-U-unity-S-strength-C-coordination-L-locomotion-and-E-Enduranc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Muscular-system-M-mobility-U-unity-S-strength-C-coordination-L-locomotion-and-E-Enduranc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