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uman-Immunodeficiency-Virus-AIDS-VIRUS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uman-Immunodeficiency-Virus-AIDS-VIRUS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uman-Immunodeficiency-Virus-AIDS-VIRUS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uman-Immunodeficiency-Virus-AIDS-VIRUS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uman-Immunodeficiency-Virus-AIDS-VIRUS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uman-Immunodeficiency-Virus-AIDS-VIRUS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uman-Immunodeficiency-Virus-AIDS-VIRUS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uman-Immunodeficiency-Virus-AIDS-VIRUS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uman-Immunodeficiency-Virus-AIDS-VIRUS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uman-Immunodeficiency-Virus-AIDS-VIRUS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uman-Immunodeficiency-Virus-AIDS-VIRUS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uman-Immunodeficiency-Virus-AIDS-VIRUS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uman-Immunodeficiency-Virus-AIDS-VIRUS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uman-Immunodeficiency-Virus-AIDS-VIRUS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uman-Immunodeficiency-Virus-AIDS-VIRUS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uman-Immunodeficiency-Virus-AIDS-VIRUS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Human-Immunodeficiency-Virus-AIDS-VIRUS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uman-Immunodeficiency-Virus-AIDS-VIRUS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uman-Immunodeficiency-Virus-AIDS-VIRUS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uman-Immunodeficiency-Virus-AIDS-VIRUS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uman-Immunodeficiency-Virus-AIDS-VIRUS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uman-Immunodeficiency-Virus-AIDS-VIRUS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uman-Immunodeficiency-Virus-AIDS-VIRUS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uman-Immunodeficiency-Virus-AIDS-VIRUS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