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rugs-affecting-coagulation-and-anticoagula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rugs-affecting-coagulation-and-anticoagula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rugs-affecting-coagulation-and-anticoagula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rugs-affecting-coagulation-and-anticoagula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rugs-affecting-coagulation-and-anticoagula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rugs-affecting-coagulation-and-anticoagula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rugs-affecting-coagulation-and-anticoagula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rugs-affecting-coagulation-and-anticoagula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rugs-affecting-coagulation-and-anticoagula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rugs-affecting-coagulation-and-anticoagula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rugs-affecting-coagulation-and-anticoagula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rugs-affecting-coagulation-and-anticoagula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rugs-affecting-coagulation-and-anticoagula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rugs-affecting-coagulation-and-anticoagula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rugs-affecting-coagulation-and-anticoagula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rugs-affecting-coagulation-and-anticoagula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rugs-affecting-coagulation-and-anticoagula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rugs-affecting-coagulation-and-anticoagula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rugs-affecting-coagulation-and-anticoagula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