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ell-membrane-and-cell-morph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ell-membrane-and-cell-morph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ell-membrane-and-cell-morph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ell-membrane-and-cell-morph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ell-membrane-and-cell-morph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ell-membrane-and-cell-morph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ell-membrane-and-cell-morph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ell-membrane-and-cell-morph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ell-membrane-and-cell-morph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ell-membrane-and-cell-morph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ell-membrane-and-cell-morph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ell-membrane-and-cell-morph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ell-membrane-and-cell-morph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ell-membrane-and-cell-morph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ell-membrane-and-cell-morph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ell-membrane-and-cell-morph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ell-membrane-and-cell-morph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ell-membrane-and-cell-morph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ell-membrane-and-cell-morph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ell-membrane-and-cell-morph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ell-membrane-and-cell-morph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ell-membrane-and-cell-morph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ell-membrane-and-cell-morph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ell-membrane-and-cell-morph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ell-membrane-and-cell-morph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ell-membrane-and-cell-morph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ell-membrane-and-cell-morpholog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ell-membrane-and-cell-morpholog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ell-membrane-and-cell-morpholog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ell-membrane-and-cell-morph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ell-membrane-and-cell-morph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ell-membrane-and-cell-morph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ell-membrane-and-cell-morph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ell-membrane-and-cell-morph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ell-membrane-and-cell-morph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