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isorders-of-the-parathyroid-glan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isorders-of-the-parathyroid-glan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isorders-of-the-parathyroid-glan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isorders-of-the-parathyroid-glan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isorders-of-the-parathyroid-glan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isorders-of-the-parathyroid-glan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isorders-of-the-parathyroid-glan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isorders-of-the-parathyroid-glan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isorders-of-the-parathyroid-gland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isorders-of-the-parathyroid-gland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isorders-of-the-parathyroid-gland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isorders-of-the-parathyroid-glan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isorders-of-the-parathyroid-gland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isorders-of-the-parathyroid-gland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isorders-of-the-parathyroid-gland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isorders-of-the-parathyroid-gland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isorders-of-the-parathyroid-gland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isorders-of-the-parathyroid-gland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isorders-of-the-parathyroid-gland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isorders-of-the-parathyroid-gland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isorders-of-the-parathyroid-gland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isorders-of-the-parathyroid-gland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isorders-of-the-parathyroid-glan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isorders-of-the-parathyroid-gland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isorders-of-the-parathyroid-glan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isorders-of-the-parathyroid-glan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isorders-of-the-parathyroid-glan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isorders-of-the-parathyroid-glan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isorders-of-the-parathyroid-glan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isorders-of-the-parathyroid-glan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