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Relationship Id="rId41" Type="http://schemas.openxmlformats.org/officeDocument/2006/relationships/slide" Target="slides/slide35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g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g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g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g"/></Relationships>
</file>

<file path=ppt/slides/_rels/slide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g"/></Relationships>
</file>

<file path=ppt/slides/_rels/slide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g"/></Relationships>
</file>

<file path=ppt/slides/_rels/slide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1-Cystic-diseases-of-the-kidney-in-children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0-Cystic-diseases-of-the-kidney-in-children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1-Cystic-diseases-of-the-kidney-in-children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2-Cystic-diseases-of-the-kidney-in-children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3-Cystic-diseases-of-the-kidney-in-children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4-Cystic-diseases-of-the-kidney-in-children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5-Cystic-diseases-of-the-kidney-in-children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6-Cystic-diseases-of-the-kidney-in-children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7-Cystic-diseases-of-the-kidney-in-children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8-Cystic-diseases-of-the-kidney-in-children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9-Cystic-diseases-of-the-kidney-in-children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2-Cystic-diseases-of-the-kidney-in-children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0-Cystic-diseases-of-the-kidney-in-children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1-Cystic-diseases-of-the-kidney-in-children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2-Cystic-diseases-of-the-kidney-in-children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3-Cystic-diseases-of-the-kidney-in-children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4-Cystic-diseases-of-the-kidney-in-children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5-Cystic-diseases-of-the-kidney-in-children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6-Cystic-diseases-of-the-kidney-in-children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7-Cystic-diseases-of-the-kidney-in-children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8-Cystic-diseases-of-the-kidney-in-children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9-Cystic-diseases-of-the-kidney-in-children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3-Cystic-diseases-of-the-kidney-in-children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0-Cystic-diseases-of-the-kidney-in-children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1-Cystic-diseases-of-the-kidney-in-children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2-Cystic-diseases-of-the-kidney-in-children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3-Cystic-diseases-of-the-kidney-in-children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4-Cystic-diseases-of-the-kidney-in-children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5-Cystic-diseases-of-the-kidney-in-children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4-Cystic-diseases-of-the-kidney-in-children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5-Cystic-diseases-of-the-kidney-in-children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6-Cystic-diseases-of-the-kidney-in-children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7-Cystic-diseases-of-the-kidney-in-children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8-Cystic-diseases-of-the-kidney-in-children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9-Cystic-diseases-of-the-kidney-in-children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