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3.jp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4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Systemic-Endemic-Mycoses-HBCP-pdf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Systemic-Endemic-Mycoses-HBCP-pdf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Systemic-Endemic-Mycoses-HBCP-pdf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Systemic-Endemic-Mycoses-HBCP-pdf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Systemic-Endemic-Mycoses-HBCP-pdf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Systemic-Endemic-Mycoses-HBCP-pdf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Systemic-Endemic-Mycoses-HBCP-pdf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Systemic-Endemic-Mycoses-HBCP-pdf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Systemic-Endemic-Mycoses-HBCP-pdf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Systemic-Endemic-Mycoses-HBCP-pdf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Systemic-Endemic-Mycoses-HBCP-pdf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Systemic-Endemic-Mycoses-HBCP-pdf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Systemic-Endemic-Mycoses-HBCP-pdf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Systemic-Endemic-Mycoses-HBCP-pdf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Systemic-Endemic-Mycoses-HBCP-pdf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Systemic-Endemic-Mycoses-HBCP-pdf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Systemic-Endemic-Mycoses-HBCP-pdf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Systemic-Endemic-Mycoses-HBCP-pdf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Systemic-Endemic-Mycoses-HBCP-pdf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Systemic-Endemic-Mycoses-HBCP-pdf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Systemic-Endemic-Mycoses-HBCP-pdf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Systemic-Endemic-Mycoses-HBCP-pdf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Systemic-Endemic-Mycoses-HBCP-pdf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Systemic-Endemic-Mycoses-HBCP-pdf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Systemic-Endemic-Mycoses-HBCP-pdf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Systemic-Endemic-Mycoses-HBCP-pdf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3-Systemic-Endemic-Mycoses-HBCP-pdf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4-Systemic-Endemic-Mycoses-HBCP-pdf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Systemic-Endemic-Mycoses-HBCP-pdf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Systemic-Endemic-Mycoses-HBCP-pdf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Systemic-Endemic-Mycoses-HBCP-pdf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Systemic-Endemic-Mycoses-HBCP-pdf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Systemic-Endemic-Mycoses-HBCP-pdf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Systemic-Endemic-Mycoses-HBCP-pdf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