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ystemic-Endemic-Mycoses-HBCP-pdf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ystemic-Endemic-Mycoses-HBCP-pdf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ystemic-Endemic-Mycoses-HBCP-pdf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ystemic-Endemic-Mycoses-HBCP-pdf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ystemic-Endemic-Mycoses-HBCP-pdf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ystemic-Endemic-Mycoses-HBCP-pdf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ystemic-Endemic-Mycoses-HBCP-pdf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ystemic-Endemic-Mycoses-HBCP-pdf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ystemic-Endemic-Mycoses-HBCP-pdf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ystemic-Endemic-Mycoses-HBCP-pdf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ystemic-Endemic-Mycoses-HBCP-pd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ystemic-Endemic-Mycoses-HBCP-pdf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ystemic-Endemic-Mycoses-HBCP-pdf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ystemic-Endemic-Mycoses-HBCP-pdf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ystemic-Endemic-Mycoses-HBCP-pdf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ystemic-Endemic-Mycoses-HBCP-pdf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ystemic-Endemic-Mycoses-HBCP-pdf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ystemic-Endemic-Mycoses-HBCP-pdf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ystemic-Endemic-Mycoses-HBCP-pdf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ystemic-Endemic-Mycoses-HBCP-pdf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ystemic-Endemic-Mycoses-HBCP-pdf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ystemic-Endemic-Mycoses-HBCP-pdf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ystemic-Endemic-Mycoses-HBCP-pd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ystemic-Endemic-Mycoses-HBCP-pdf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Systemic-Endemic-Mycoses-HBCP-pdf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Systemic-Endemic-Mycoses-HBCP-pdf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Systemic-Endemic-Mycoses-HBCP-pdf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Systemic-Endemic-Mycoses-HBCP-pdf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ystemic-Endemic-Mycoses-HBCP-pdf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ystemic-Endemic-Mycoses-HBCP-pd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ystemic-Endemic-Mycoses-HBCP-pdf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ystemic-Endemic-Mycoses-HBCP-pdf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ystemic-Endemic-Mycoses-HBCP-pdf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ystemic-Endemic-Mycoses-HBCP-pd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