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one-marrow-aspiration-trephine-biops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one-marrow-aspiration-trephine-biops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one-marrow-aspiration-trephine-biops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one-marrow-aspiration-trephine-biops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one-marrow-aspiration-trephine-biops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one-marrow-aspiration-trephine-biops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one-marrow-aspiration-trephine-biops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one-marrow-aspiration-trephine-biops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one-marrow-aspiration-trephine-biops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one-marrow-aspiration-trephine-biops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one-marrow-aspiration-trephine-biops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one-marrow-aspiration-trephine-biops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one-marrow-aspiration-trephine-biops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one-marrow-aspiration-trephine-biops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one-marrow-aspiration-trephine-biops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one-marrow-aspiration-trephine-biops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one-marrow-aspiration-trephine-biops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one-marrow-aspiration-trephine-biops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one-marrow-aspiration-trephine-biops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one-marrow-aspiration-trephine-biops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one-marrow-aspiration-trephine-biops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one-marrow-aspiration-trephine-biops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one-marrow-aspiration-trephine-biops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one-marrow-aspiration-trephine-biops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one-marrow-aspiration-trephine-biops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one-marrow-aspiration-trephine-biops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one-marrow-aspiration-trephine-biops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one-marrow-aspiration-trephine-biops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one-marrow-aspiration-trephine-biops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one-marrow-aspiration-trephine-biops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one-marrow-aspiration-trephine-biops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one-marrow-aspiration-trephine-biops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one-marrow-aspiration-trephine-biops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one-marrow-aspiration-trephine-biops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one-marrow-aspiration-trephine-biops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one-marrow-aspiration-trephine-biops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one-marrow-aspiration-trephine-biops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one-marrow-aspiration-trephine-biops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one-marrow-aspiration-trephine-biops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one-marrow-aspiration-trephine-biops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one-marrow-aspiration-trephine-biop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one-marrow-aspiration-trephine-biops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2025-02-19T11:13:22Z</dcterms:modified>
  <cp:category/>
</cp:coreProperties>
</file>