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iv-associated-nephropathy-Dr-soo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iv-associated-nephropathy-Dr-soo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iv-associated-nephropathy-Dr-soo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iv-associated-nephropathy-Dr-soo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iv-associated-nephropathy-Dr-soo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iv-associated-nephropathy-Dr-soo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iv-associated-nephropathy-Dr-soo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iv-associated-nephropathy-Dr-soo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iv-associated-nephropathy-Dr-soo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iv-associated-nephropathy-Dr-soo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iv-associated-nephropathy-Dr-soo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iv-associated-nephropathy-Dr-soo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iv-associated-nephropathy-Dr-soo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iv-associated-nephropathy-Dr-soo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iv-associated-nephropathy-Dr-soo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iv-associated-nephropathy-Dr-soo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iv-associated-nephropathy-Dr-soo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iv-associated-nephropathy-Dr-soo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iv-associated-nephropathy-Dr-soo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iv-associated-nephropathy-Dr-soo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iv-associated-nephropathy-Dr-soo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iv-associated-nephropathy-Dr-soo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iv-associated-nephropathy-Dr-soo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iv-associated-nephropathy-Dr-soo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iv-associated-nephropathy-Dr-soo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iv-associated-nephropathy-Dr-soo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iv-associated-nephropathy-Dr-soo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iv-associated-nephropathy-Dr-soo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iv-associated-nephropathy-Dr-soo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iv-associated-nephropathy-Dr-soo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iv-associated-nephropathy-Dr-soo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iv-associated-nephropathy-Dr-soo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iv-associated-nephropathy-Dr-soo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iv-associated-nephropathy-Dr-soo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