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-No-7-Bacterial-Genetics-and-viral-genetics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-No-7-Bacterial-Genetics-and-viral-genetics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-No-7-Bacterial-Genetics-and-viral-genetics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-No-7-Bacterial-Genetics-and-viral-genetics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-No-7-Bacterial-Genetics-and-viral-genetics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-No-7-Bacterial-Genetics-and-viral-genetics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-No-7-Bacterial-Genetics-and-viral-genetics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-No-7-Bacterial-Genetics-and-viral-genetics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-No-7-Bacterial-Genetics-and-viral-genetics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-No-7-Bacterial-Genetics-and-viral-genetics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-No-7-Bacterial-Genetics-and-viral-genetics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-No-7-Bacterial-Genetics-and-viral-genetics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-No-7-Bacterial-Genetics-and-viral-genetics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-No-7-Bacterial-Genetics-and-viral-genetics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-No-7-Bacterial-Genetics-and-viral-genetics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-No-7-Bacterial-Genetics-and-viral-genetics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-No-7-Bacterial-Genetics-and-viral-genetics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-No-7-Bacterial-Genetics-and-viral-genetics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-No-7-Bacterial-Genetics-and-viral-genetics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-No-7-Bacterial-Genetics-and-viral-genetics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