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mmunopharma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mmunopharma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mmunopharma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mmunopharma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mmunopharma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mmunopharma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mmunopharma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mmunopharma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mmunopharma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mmunopharma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mmunopharma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mmunopharma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mmunopharma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mmunopharma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mmunopharma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mmunopharma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mmunopharma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mmunopharma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mmunopharma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mmunopharma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mmunopharma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mmunopharma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mmunopharma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mmunopharma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mmunopharma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mmunopharma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mmunopharma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mmunopharma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mmunopharma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mmunopharma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mmunopharmac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Immunopharmac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Immunopharmac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mmunopharma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Immunopharmac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Immunopharmac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Immunopharmac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Immunopharmac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Immunopharmac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Immunopharmac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Immunopharmac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Immunopharmac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Immunopharmac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Immunopharmac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mmunopharma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Immunopharmac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Immunopharmac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Immunopharmac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Immunopharmac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Immunopharmac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Immunopharmac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Immunopharmacolog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mmunopharma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mmunopharma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mmunopharma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mmunopharma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