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4-microbial-diseases-of-the-nervous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4-microbial-diseases-of-the-nervous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4-microbial-diseases-of-the-nervous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4-microbial-diseases-of-the-nervous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4-microbial-diseases-of-the-nervous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4-microbial-diseases-of-the-nervous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4-microbial-diseases-of-the-nervous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4-microbial-diseases-of-the-nervous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4-microbial-diseases-of-the-nervous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4-microbial-diseases-of-the-nervous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4-microbial-diseases-of-the-nervous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4-microbial-diseases-of-the-nervous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4-microbial-diseases-of-the-nervous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4-microbial-diseases-of-the-nervous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4-microbial-diseases-of-the-nervous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4-microbial-diseases-of-the-nervous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4-microbial-diseases-of-the-nervous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4-microbial-diseases-of-the-nervous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4-microbial-diseases-of-the-nervous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4-microbial-diseases-of-the-nervous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4-microbial-diseases-of-the-nervous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4-microbial-diseases-of-the-nervous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4-microbial-diseases-of-the-nervous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4-microbial-diseases-of-the-nervous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4-microbial-diseases-of-the-nervous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4-microbial-diseases-of-the-nervous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4-microbial-diseases-of-the-nervous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4-microbial-diseases-of-the-nervous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4-microbial-diseases-of-the-nervous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4-microbial-diseases-of-the-nervous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4-microbial-diseases-of-the-nervous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4-microbial-diseases-of-the-nervous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4-microbial-diseases-of-the-nervous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4-microbial-diseases-of-the-nervous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4-microbial-diseases-of-the-nervous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4-microbial-diseases-of-the-nervous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4-microbial-diseases-of-the-nervous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4-microbial-diseases-of-the-nervous-system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4-microbial-diseases-of-the-nervous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4-microbial-diseases-of-the-nervous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4-microbial-diseases-of-the-nervous-system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4-microbial-diseases-of-the-nervous-system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4-microbial-diseases-of-the-nervous-system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4-microbial-diseases-of-the-nervous-system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4-microbial-diseases-of-the-nervous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4-microbial-diseases-of-the-nervous-system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4-microbial-diseases-of-the-nervous-system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4-microbial-diseases-of-the-nervous-system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4-microbial-diseases-of-the-nervous-system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4-microbial-diseases-of-the-nervous-system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4-microbial-diseases-of-the-nervous-system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4-microbial-diseases-of-the-nervous-system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4-microbial-diseases-of-the-nervous-system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4-microbial-diseases-of-the-nervous-system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4-microbial-diseases-of-the-nervous-system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4-microbial-diseases-of-the-nervous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4-microbial-diseases-of-the-nervous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4-microbial-diseases-of-the-nervous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4-microbial-diseases-of-the-nervous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