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TIFUNGAL-AND-ANTI-TUBERCULOSIS-DRUGS-WITH-CLASSIFIC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TIFUNGAL-AND-ANTI-TUBERCULOSIS-DRUGS-WITH-CLASSIFIC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TIFUNGAL-AND-ANTI-TUBERCULOSIS-DRUGS-WITH-CLASSIFIC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TIFUNGAL-AND-ANTI-TUBERCULOSIS-DRUGS-WITH-CLASSIFIC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TIFUNGAL-AND-ANTI-TUBERCULOSIS-DRUGS-WITH-CLASSIFIC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TIFUNGAL-AND-ANTI-TUBERCULOSIS-DRUGS-WITH-CLASSIFIC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TIFUNGAL-AND-ANTI-TUBERCULOSIS-DRUGS-WITH-CLASSIFIC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TIFUNGAL-AND-ANTI-TUBERCULOSIS-DRUGS-WITH-CLASSIFIC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TIFUNGAL-AND-ANTI-TUBERCULOSIS-DRUGS-WITH-CLASSIFIC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TIFUNGAL-AND-ANTI-TUBERCULOSIS-DRUGS-WITH-CLASSIFIC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TIFUNGAL-AND-ANTI-TUBERCULOSIS-DRUGS-WITH-CLASSIFIC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TIFUNGAL-AND-ANTI-TUBERCULOSIS-DRUGS-WITH-CLASSIFIC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TIFUNGAL-AND-ANTI-TUBERCULOSIS-DRUGS-WITH-CLASSIFIC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TIFUNGAL-AND-ANTI-TUBERCULOSIS-DRUGS-WITH-CLASSIFIC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TIFUNGAL-AND-ANTI-TUBERCULOSIS-DRUGS-WITH-CLASSIFIC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TIFUNGAL-AND-ANTI-TUBERCULOSIS-DRUGS-WITH-CLASSIFIC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TIFUNGAL-AND-ANTI-TUBERCULOSIS-DRUGS-WITH-CLASSIFIC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TIFUNGAL-AND-ANTI-TUBERCULOSIS-DRUGS-WITH-CLASSIFIC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TIFUNGAL-AND-ANTI-TUBERCULOSIS-DRUGS-WITH-CLASSIFIC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TIFUNGAL-AND-ANTI-TUBERCULOSIS-DRUGS-WITH-CLASSIFIC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TIFUNGAL-AND-ANTI-TUBERCULOSIS-DRUGS-WITH-CLASSIFIC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TIFUNGAL-AND-ANTI-TUBERCULOSIS-DRUGS-WITH-CLASSIFIC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TIFUNGAL-AND-ANTI-TUBERCULOSIS-DRUGS-WITH-CLASSIFIC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TIFUNGAL-AND-ANTI-TUBERCULOSIS-DRUGS-WITH-CLASSIFIC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TIFUNGAL-AND-ANTI-TUBERCULOSIS-DRUGS-WITH-CLASSIFIC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TIFUNGAL-AND-ANTI-TUBERCULOSIS-DRUGS-WITH-CLASSIFIC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NTIFUNGAL-AND-ANTI-TUBERCULOSIS-DRUGS-WITH-CLASSIFIC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NTIFUNGAL-AND-ANTI-TUBERCULOSIS-DRUGS-WITH-CLASSIFIC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NTIFUNGAL-AND-ANTI-TUBERCULOSIS-DRUGS-WITH-CLASSIFIC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NTIFUNGAL-AND-ANTI-TUBERCULOSIS-DRUGS-WITH-CLASSIFIC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NTIFUNGAL-AND-ANTI-TUBERCULOSIS-DRUGS-WITH-CLASSIFIC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NTIFUNGAL-AND-ANTI-TUBERCULOSIS-DRUGS-WITH-CLASSIFIC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NTIFUNGAL-AND-ANTI-TUBERCULOSIS-DRUGS-WITH-CLASSIFIC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TIFUNGAL-AND-ANTI-TUBERCULOSIS-DRUGS-WITH-CLASSIFIC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NTIFUNGAL-AND-ANTI-TUBERCULOSIS-DRUGS-WITH-CLASSIFIC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NTIFUNGAL-AND-ANTI-TUBERCULOSIS-DRUGS-WITH-CLASSIFIC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NTIFUNGAL-AND-ANTI-TUBERCULOSIS-DRUGS-WITH-CLASSIFICA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NTIFUNGAL-AND-ANTI-TUBERCULOSIS-DRUGS-WITH-CLASSIFICA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NTIFUNGAL-AND-ANTI-TUBERCULOSIS-DRUGS-WITH-CLASSIFICA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NTIFUNGAL-AND-ANTI-TUBERCULOSIS-DRUGS-WITH-CLASSIFICA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NTIFUNGAL-AND-ANTI-TUBERCULOSIS-DRUGS-WITH-CLASSIFICA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NTIFUNGAL-AND-ANTI-TUBERCULOSIS-DRUGS-WITH-CLASSIFICA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NTIFUNGAL-AND-ANTI-TUBERCULOSIS-DRUGS-WITH-CLASSIFICA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NTIFUNGAL-AND-ANTI-TUBERCULOSIS-DRUGS-WITH-CLASSIFICA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TIFUNGAL-AND-ANTI-TUBERCULOSIS-DRUGS-WITH-CLASSIFIC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NTIFUNGAL-AND-ANTI-TUBERCULOSIS-DRUGS-WITH-CLASSIFICA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NTIFUNGAL-AND-ANTI-TUBERCULOSIS-DRUGS-WITH-CLASSIFICA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TIFUNGAL-AND-ANTI-TUBERCULOSIS-DRUGS-WITH-CLASSIFIC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TIFUNGAL-AND-ANTI-TUBERCULOSIS-DRUGS-WITH-CLASSIFIC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TIFUNGAL-AND-ANTI-TUBERCULOSIS-DRUGS-WITH-CLASSIFIC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TIFUNGAL-AND-ANTI-TUBERCULOSIS-DRUGS-WITH-CLASSIFIC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