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erebellar-dysfunction-pp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erebellar-dysfunction-pp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erebellar-dysfunction-pp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erebellar-dysfunction-pp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erebellar-dysfunction-pp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erebellar-dysfunction-pp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erebellar-dysfunction-pp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erebellar-dysfunction-pp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erebellar-dysfunction-pp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erebellar-dysfunction-pp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erebellar-dysfunction-pp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erebellar-dysfunction-pp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erebellar-dysfunction-pp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cerebellar-dysfunction-pp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cerebellar-dysfunction-pp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cerebellar-dysfunction-pp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erebellar-dysfunction-ppt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cerebellar-dysfunction-ppt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erebellar-dysfunction-pp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erebellar-dysfunction-pp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erebellar-dysfunction-pp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erebellar-dysfunction-pp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erebellar-dysfunction-pp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erebellar-dysfunction-pp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erebellar-dysfunction-pp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2025-01-30T08:42:36Z</dcterms:modified>
  <cp:category/>
</cp:coreProperties>
</file>