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UG-CASE-PRESENTATION-ON-INGUINAL-HERN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UG-CASE-PRESENTATION-ON-INGUINAL-HERN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UG-CASE-PRESENTATION-ON-INGUINAL-HERN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UG-CASE-PRESENTATION-ON-INGUINAL-HERN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UG-CASE-PRESENTATION-ON-INGUINAL-HERN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UG-CASE-PRESENTATION-ON-INGUINAL-HERN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UG-CASE-PRESENTATION-ON-INGUINAL-HERN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UG-CASE-PRESENTATION-ON-INGUINAL-HERN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UG-CASE-PRESENTATION-ON-INGUINAL-HERN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UG-CASE-PRESENTATION-ON-INGUINAL-HERN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UG-CASE-PRESENTATION-ON-INGUINAL-HERN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UG-CASE-PRESENTATION-ON-INGUINAL-HERN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UG-CASE-PRESENTATION-ON-INGUINAL-HERN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UG-CASE-PRESENTATION-ON-INGUINAL-HERN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UG-CASE-PRESENTATION-ON-INGUINAL-HERN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UG-CASE-PRESENTATION-ON-INGUINAL-HERN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UG-CASE-PRESENTATION-ON-INGUINAL-HERN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UG-CASE-PRESENTATION-ON-INGUINAL-HERN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UG-CASE-PRESENTATION-ON-INGUINAL-HERN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UG-CASE-PRESENTATION-ON-INGUINAL-HERNI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UG-CASE-PRESENTATION-ON-INGUINAL-HERNI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UG-CASE-PRESENTATION-ON-INGUINAL-HERNI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UG-CASE-PRESENTATION-ON-INGUINAL-HERN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UG-CASE-PRESENTATION-ON-INGUINAL-HERNI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UG-CASE-PRESENTATION-ON-INGUINAL-HERNI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UG-CASE-PRESENTATION-ON-INGUINAL-HERNI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UG-CASE-PRESENTATION-ON-INGUINAL-HERNI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UG-CASE-PRESENTATION-ON-INGUINAL-HERNIA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UG-CASE-PRESENTATION-ON-INGUINAL-HERNIA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UG-CASE-PRESENTATION-ON-INGUINAL-HERNIA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UG-CASE-PRESENTATION-ON-INGUINAL-HERNIA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UG-CASE-PRESENTATION-ON-INGUINAL-HERNIA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UG-CASE-PRESENTATION-ON-INGUINAL-HERNIA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UG-CASE-PRESENTATION-ON-INGUINAL-HERN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UG-CASE-PRESENTATION-ON-INGUINAL-HERN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UG-CASE-PRESENTATION-ON-INGUINAL-HERN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UG-CASE-PRESENTATION-ON-INGUINAL-HERN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UG-CASE-PRESENTATION-ON-INGUINAL-HERN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UG-CASE-PRESENTATION-ON-INGUINAL-HERN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