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norectal-disorder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orectal-disorder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orectal-disorde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orectal-disorder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orectal-disorde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orectal-disorde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orectal-disorde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orectal-disorde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orectal-disorder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orectal-disorder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orectal-disorder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orectal-disorde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orectal-disorder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orectal-disorder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orectal-disorder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orectal-disorder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orectal-disorder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orectal-disorder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orectal-disorder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orectal-disorder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norectal-disorder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norectal-disorder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orectal-disorder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norectal-disorder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norectal-disorder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norectal-disorder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norectal-disorder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norectal-disorder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norectal-disorder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norectal-disorder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norectal-disorder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norectal-disorder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norectal-disorder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orectal-disorder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norectal-disorder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norectal-disorder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norectal-disorder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norectal-disorder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norectal-disorder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norectal-disorder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norectal-disorder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norectal-disorder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norectal-disorder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norectal-disorder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orectal-disorder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norectal-disorder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norectal-disorder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norectal-disorder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norectal-disorder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norectal-disorder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norectal-disorder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norectal-disorder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norectal-disorder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norectal-disorder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norectal-disorder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orectal-disorder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norectal-disorder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norectal-disorder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norectal-disorder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norectal-disorder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Anorectal-disorder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Anorectal-disorder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Anorectal-disorder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Anorectal-disorder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Anorectal-disorder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Anorectal-disorder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orectal-disorde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Anorectal-disorder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Anorectal-disorder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Anorectal-disorder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Anorectal-disorder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Anorectal-disorder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Anorectal-disorder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Anorectal-disorder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Anorectal-disorder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Anorectal-disorder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Anorectal-disorder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orectal-disorder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Anorectal-disorder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Anorectal-disorder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orectal-disorde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2025-02-23T20:30:28Z</dcterms:modified>
  <cp:category/>
</cp:coreProperties>
</file>