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ransverse-lie-and-cord-prolap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ransverse-lie-and-cord-prolap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ransverse-lie-and-cord-prolap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ransverse-lie-and-cord-prolap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ransverse-lie-and-cord-prolap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ransverse-lie-and-cord-prolap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ransverse-lie-and-cord-prolap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ransverse-lie-and-cord-prolap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Transverse-lie-and-cord-prolap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Transverse-lie-and-cord-prolap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Transverse-lie-and-cord-prolaps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ransverse-lie-and-cord-prolap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Transverse-lie-and-cord-prolaps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Transverse-lie-and-cord-prolaps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Transverse-lie-and-cord-prolaps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Transverse-lie-and-cord-prolaps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Transverse-lie-and-cord-prolaps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Transverse-lie-and-cord-prolaps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Transverse-lie-and-cord-prolaps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Transverse-lie-and-cord-prolaps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Transverse-lie-and-cord-prolaps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Transverse-lie-and-cord-prolaps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ransverse-lie-and-cord-prolap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Transverse-lie-and-cord-prolaps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ransverse-lie-and-cord-prolap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ransverse-lie-and-cord-prolap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ransverse-lie-and-cord-prolap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ransverse-lie-and-cord-prolap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ransverse-lie-and-cord-prolap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ransverse-lie-and-cord-prolap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