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zoono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zoono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zoono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zoono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zoono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zoono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zoono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zoono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zoono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zoono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zoono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zoono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zoono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zoono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zoono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zoonos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zoonos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zoonos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zoonos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zoonos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zoonos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zoonos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zoono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zoonos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zoonose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zoonose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zoonose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zoonose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zoonose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zoono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zoono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zoono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zoono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zoono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zoono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