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Picornaviruses-presentation-Farhang-Shapoura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Picornaviruses-presentation-Farhang-Shapoura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Picornaviruses-presentation-Farhang-Shapoura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Picornaviruses-presentation-Farhang-Shapoura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Picornaviruses-presentation-Farhang-Shapoura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Picornaviruses-presentation-Farhang-Shapoura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Picornaviruses-presentation-Farhang-Shapoura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Picornaviruses-presentation-Farhang-Shapoura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Picornaviruses-presentation-Farhang-Shapoura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Picornaviruses-presentation-Farhang-Shapoura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Picornaviruses-presentation-Farhang-Shapoura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Picornaviruses-presentation-Farhang-Shapoura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Picornaviruses-presentation-Farhang-Shapoura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Picornaviruses-presentation-Farhang-Shapoura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Picornaviruses-presentation-Farhang-Shapoura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Picornaviruses-presentation-Farhang-Shapoura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Picornaviruses-presentation-Farhang-Shapoura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Picornaviruses-presentation-Farhang-Shapoura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Picornaviruses-presentation-Farhang-Shapoura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Picornaviruses-presentation-Farhang-Shapoura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Picornaviruses-presentation-Farhang-Shapouran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Picornaviruses-presentation-Farhang-Shapouran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Picornaviruses-presentation-Farhang-Shapoura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Picornaviruses-presentation-Farhang-Shapouran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Picornaviruses-presentation-Farhang-Shapouran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Picornaviruses-presentation-Farhang-Shapouran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Picornaviruses-presentation-Farhang-Shapoura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Picornaviruses-presentation-Farhang-Shapoura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Picornaviruses-presentation-Farhang-Shapoura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Picornaviruses-presentation-Farhang-Shapoura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Picornaviruses-presentation-Farhang-Shapoura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Picornaviruses-presentation-Farhang-Shapoura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