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Relationship Id="rId37" Type="http://schemas.openxmlformats.org/officeDocument/2006/relationships/slide" Target="slides/slide31.xml"/><Relationship Id="rId38" Type="http://schemas.openxmlformats.org/officeDocument/2006/relationships/slide" Target="slides/slide32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jp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4.jp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5.jp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6.jp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7.jp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8.jpg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9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0.jpg"/></Relationships>
</file>

<file path=ppt/slides/_rels/slide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1.jpg"/></Relationships>
</file>

<file path=ppt/slides/_rels/slide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2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Picornaviruses-presentation-Farhang-Shapouran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Picornaviruses-presentation-Farhang-Shapouran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Picornaviruses-presentation-Farhang-Shapouran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Picornaviruses-presentation-Farhang-Shapouran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Picornaviruses-presentation-Farhang-Shapouran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Picornaviruses-presentation-Farhang-Shapouran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Picornaviruses-presentation-Farhang-Shapouran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Picornaviruses-presentation-Farhang-Shapouran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Picornaviruses-presentation-Farhang-Shapouran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Picornaviruses-presentation-Farhang-Shapouran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Picornaviruses-presentation-Farhang-Shapouran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Picornaviruses-presentation-Farhang-Shapouran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Picornaviruses-presentation-Farhang-Shapouran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Picornaviruses-presentation-Farhang-Shapouran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-Picornaviruses-presentation-Farhang-Shapouran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3-Picornaviruses-presentation-Farhang-Shapouran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4-Picornaviruses-presentation-Farhang-Shapouran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5-Picornaviruses-presentation-Farhang-Shapouran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6-Picornaviruses-presentation-Farhang-Shapouran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7-Picornaviruses-presentation-Farhang-Shapouran-2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8-Picornaviruses-presentation-Farhang-Shapouran-2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9-Picornaviruses-presentation-Farhang-Shapouran-2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Picornaviruses-presentation-Farhang-Shapouran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0-Picornaviruses-presentation-Farhang-Shapouran-3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1-Picornaviruses-presentation-Farhang-Shapouran-3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2-Picornaviruses-presentation-Farhang-Shapouran-3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Picornaviruses-presentation-Farhang-Shapouran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Picornaviruses-presentation-Farhang-Shapouran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Picornaviruses-presentation-Farhang-Shapouran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Picornaviruses-presentation-Farhang-Shapouran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Picornaviruses-presentation-Farhang-Shapouran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Picornaviruses-presentation-Farhang-Shapouran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