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sphyxia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sphyxia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sphyxia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sphyxia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sphyxia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sphyxia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sphyxia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sphyxia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sphyxia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sphyxia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sphyxia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sphyxia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sphyxia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sphyxia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sphyxia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sphyxia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sphyxia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sphyxia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sphyxia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sphyxia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sphyxia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sphyxia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sphyxia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sphyxia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sphyxia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sphyxia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sphyxia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Asphyxia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Asphyxia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Asphyxia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Asphyxia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Asphyxia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Asphyxia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sphyxia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Asphyxia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Asphyxia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Asphyxia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Asphyxia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Asphyxia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Asphyxia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Asphyxia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Asphyxia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Asphyxia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Asphyxia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sphyxia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Asphyxia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Asphyxia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Asphyxia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Asphyxia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Asphyxia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Asphyxia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Asphyxia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Asphyxia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Asphyxia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Asphyxia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sphyxia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0-Asphyxia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1-Asphyxia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Asphyxia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3-Asphyxia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4-Asphyxia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Asphyxia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6-Asphyxia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7-Asphyxia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8-Asphyxia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sphyxia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sphyxia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sphyxia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68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2025-02-11T06:26:56Z</dcterms:modified>
  <cp:category/>
</cp:coreProperties>
</file>