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8102600" cy="6070600"/>
  <p:notesSz cx="8102600" cy="6070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1881886"/>
            <a:ext cx="6887210" cy="1274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3399536"/>
            <a:ext cx="5671820" cy="151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05130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172839" y="1396238"/>
            <a:ext cx="3524631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130" y="242824"/>
            <a:ext cx="7292340" cy="971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130" y="1396238"/>
            <a:ext cx="7292340" cy="4006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754884" y="5645658"/>
            <a:ext cx="2592832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05130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833872" y="5645658"/>
            <a:ext cx="1863598" cy="30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2024-07-30T04:39:30Z</dcterms:created>
  <dcterms:modified xsi:type="dcterms:W3CDTF">2024-07-30T04:39:30Z</dcterms:modified>
</cp:coreProperties>
</file>