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thma-allergic-rhin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thma-allergic-rhin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thma-allergic-rhin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thma-allergic-rhin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thma-allergic-rhin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thma-allergic-rhin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thma-allergic-rhin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thma-allergic-rhin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thma-allergic-rhin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thma-allergic-rhin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thma-allergic-rhin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thma-allergic-rhin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thma-allergic-rhin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thma-allergic-rhin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thma-allergic-rhin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thma-allergic-rhin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thma-allergic-rhin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thma-allergic-rhin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thma-allergic-rhin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thma-allergic-rhin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thma-allergic-rhinit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thma-allergic-rhinit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thma-allergic-rhin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thma-allergic-rhin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thma-allergic-rhin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thma-allergic-rhin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thma-allergic-rhin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thma-allergic-rhin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thma-allergic-rhin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sthma-allergic-rhin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sthma-allergic-rhinit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sthma-allergic-rhinit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sthma-allergic-rhinit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thma-allergic-rhin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sthma-allergic-rhinit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sthma-allergic-rhinit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sthma-allergic-rhinit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sthma-allergic-rhinit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sthma-allergic-rhinit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sthma-allergic-rhinit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sthma-allergic-rhinit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sthma-allergic-rhinit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sthma-allergic-rhinit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sthma-allergic-rhinit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thma-allergic-rhin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sthma-allergic-rhinit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sthma-allergic-rhinit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thma-allergic-rhin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thma-allergic-rhin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thma-allergic-rhin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thma-allergic-rhin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2025-02-21T07:18:08Z</dcterms:modified>
  <cp:category/>
</cp:coreProperties>
</file>