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Lymphatic-syste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Lymphatic-syste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Lymphatic-syste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Lymphatic-syste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Lymphatic-syste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Lymphatic-syste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Lymphatic-syste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Lymphatic-syste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Lymphatic-syste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Lymphatic-syste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Lymphatic-syste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Lymphatic-syste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Lymphatic-syste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Lymphatic-syste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Lymphatic-syste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Lymphatic-syste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Lymphatic-syste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Lymphatic-syste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Lymphatic-syste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Lymphatic-syste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Lymphatic-syste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Lymphatic-syste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Lymphatic-syste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Lymphatic-syste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Lymphatic-system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Lymphatic-system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Lymphatic-system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Lymphatic-system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Lymphatic-system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Lymphatic-system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Lymphatic-system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Lymphatic-system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Lymphatic-system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Lymphatic-syste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Lymphatic-system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Lymphatic-syste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Lymphatic-syste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Lymphatic-syste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Lymphatic-syste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Lymphatic-syste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2025-02-10T07:47:41Z</dcterms:modified>
  <cp:category/>
</cp:coreProperties>
</file>