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reech-present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reech-present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reech-present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reech-present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reech-present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reech-present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reech-present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reech-present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reech-present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reech-present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reech-present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reech-present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reech-present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reech-present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reech-present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reech-present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reech-present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Breech-present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Breech-present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Breech-present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Breech-present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Breech-present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reech-present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Breech-present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Breech-present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Breech-present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Breech-present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Breech-present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Breech-present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Breech-presenta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reech-present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reech-present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reech-present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reech-present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reech-present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reech-present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