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Breech-present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Breech-present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Breech-present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Breech-present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Breech-present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Breech-present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Breech-present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Breech-present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Breech-present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Breech-present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Breech-present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Breech-present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Breech-present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Breech-present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Breech-present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Breech-present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Breech-present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Breech-present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Breech-presenta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Breech-presenta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Breech-presenta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Breech-presenta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Breech-present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Breech-presenta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Breech-presenta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Breech-presenta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Breech-presentat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Breech-presentat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Breech-presentation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Breech-presentation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Breech-present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Breech-present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Breech-present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Breech-present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Breech-present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Breech-present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