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yroid-disorder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yroid-disorder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yroid-disorder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yroid-disorder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yroid-disorder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yroid-disorder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hyroid-disorder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hyroid-disorder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hyroid-disorder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hyroid-disorder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hyroid-disorder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yroid-disorder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hyroid-disorder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hyroid-disorder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Thyroid-disorder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Thyroid-disorder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Thyroid-disorder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yroid-disorder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yroid-disorder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yroid-disorder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yroid-disorder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yroid-disorder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yroid-disorder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yroid-disorder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