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aemolytic-anaemia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aemolytic-anaemia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aemolytic-anaemia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aemolytic-anaemia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aemolytic-anaemia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aemolytic-anaemia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aemolytic-anaemia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aemolytic-anaemia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aemolytic-anaemia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aemolytic-anaemia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aemolytic-anaemia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aemolytic-anaemia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aemolytic-anaemia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aemolytic-anaemia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aemolytic-anaemia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aemolytic-anaemia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aemolytic-anaemia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aemolytic-anaemia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aemolytic-anaemia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aemolytic-anaemia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aemolytic-anaemia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Haemolytic-anaemia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aemolytic-anaemia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Haemolytic-anaemia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Haemolytic-anaemia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Haemolytic-anaemia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Haemolytic-anaemia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Haemolytic-anaemia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aemolytic-anaemia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aemolytic-anaemia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aemolytic-anaemia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aemolytic-anaemia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aemolytic-anaemia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aemolytic-anaemia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