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UMAN-RESPIRATORY-SYSTEM-ANATOMY-PHYSI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UMAN-RESPIRATORY-SYSTEM-ANATOMY-PHYSI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UMAN-RESPIRATORY-SYSTEM-ANATOMY-PHYSI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UMAN-RESPIRATORY-SYSTEM-ANATOMY-PHYSI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UMAN-RESPIRATORY-SYSTEM-ANATOMY-PHYSI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UMAN-RESPIRATORY-SYSTEM-ANATOMY-PHYSI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UMAN-RESPIRATORY-SYSTEM-ANATOMY-PHYSI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UMAN-RESPIRATORY-SYSTEM-ANATOMY-PHYSI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UMAN-RESPIRATORY-SYSTEM-ANATOMY-PHYSI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UMAN-RESPIRATORY-SYSTEM-ANATOMY-PHYSI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UMAN-RESPIRATORY-SYSTEM-ANATOMY-PHYSI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UMAN-RESPIRATORY-SYSTEM-ANATOMY-PHYSI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UMAN-RESPIRATORY-SYSTEM-ANATOMY-PHYSI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UMAN-RESPIRATORY-SYSTEM-ANATOMY-PHYSI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UMAN-RESPIRATORY-SYSTEM-ANATOMY-PHYSI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UMAN-RESPIRATORY-SYSTEM-ANATOMY-PHYSI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UMAN-RESPIRATORY-SYSTEM-ANATOMY-PHYSI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UMAN-RESPIRATORY-SYSTEM-ANATOMY-PHYSI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UMAN-RESPIRATORY-SYSTEM-ANATOMY-PHYSI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UMAN-RESPIRATORY-SYSTEM-ANATOMY-PHYSI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UMAN-RESPIRATORY-SYSTEM-ANATOMY-PHYSI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UMAN-RESPIRATORY-SYSTEM-ANATOMY-PHYSI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UMAN-RESPIRATORY-SYSTEM-ANATOMY-PHYSI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UMAN-RESPIRATORY-SYSTEM-ANATOMY-PHYSI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UMAN-RESPIRATORY-SYSTEM-ANATOMY-PHYSI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HUMAN-RESPIRATORY-SYSTEM-ANATOMY-PHYSI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HUMAN-RESPIRATORY-SYSTEM-ANATOMY-PHYSI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HUMAN-RESPIRATORY-SYSTEM-ANATOMY-PHYSI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HUMAN-RESPIRATORY-SYSTEM-ANATOMY-PHYSIOLOG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HUMAN-RESPIRATORY-SYSTEM-ANATOMY-PHYSIOLOG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HUMAN-RESPIRATORY-SYSTEM-ANATOMY-PHYSIOLOG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HUMAN-RESPIRATORY-SYSTEM-ANATOMY-PHYSIOLOG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HUMAN-RESPIRATORY-SYSTEM-ANATOMY-PHYSIOLOG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UMAN-RESPIRATORY-SYSTEM-ANATOMY-PHYSI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HUMAN-RESPIRATORY-SYSTEM-ANATOMY-PHYSIOLOG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HUMAN-RESPIRATORY-SYSTEM-ANATOMY-PHYSIOLOG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HUMAN-RESPIRATORY-SYSTEM-ANATOMY-PHYSIOLOG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HUMAN-RESPIRATORY-SYSTEM-ANATOMY-PHYSIOLOG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HUMAN-RESPIRATORY-SYSTEM-ANATOMY-PHYSIOLOG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HUMAN-RESPIRATORY-SYSTEM-ANATOMY-PHYSIOLOG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HUMAN-RESPIRATORY-SYSTEM-ANATOMY-PHYSIOLOG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HUMAN-RESPIRATORY-SYSTEM-ANATOMY-PHYSIOLOG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HUMAN-RESPIRATORY-SYSTEM-ANATOMY-PHYSIOLOG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HUMAN-RESPIRATORY-SYSTEM-ANATOMY-PHYSIOLOG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UMAN-RESPIRATORY-SYSTEM-ANATOMY-PHYSI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HUMAN-RESPIRATORY-SYSTEM-ANATOMY-PHYSIOLOG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HUMAN-RESPIRATORY-SYSTEM-ANATOMY-PHYSIOLOG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HUMAN-RESPIRATORY-SYSTEM-ANATOMY-PHYSIOLOG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HUMAN-RESPIRATORY-SYSTEM-ANATOMY-PHYSIOLOG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HUMAN-RESPIRATORY-SYSTEM-ANATOMY-PHYSIOLOG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HUMAN-RESPIRATORY-SYSTEM-ANATOMY-PHYSIOLOG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HUMAN-RESPIRATORY-SYSTEM-ANATOMY-PHYSIOLOG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HUMAN-RESPIRATORY-SYSTEM-ANATOMY-PHYSIOLOGY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HUMAN-RESPIRATORY-SYSTEM-ANATOMY-PHYSIOLOGY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HUMAN-RESPIRATORY-SYSTEM-ANATOMY-PHYSIOLOGY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UMAN-RESPIRATORY-SYSTEM-ANATOMY-PHYSI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HUMAN-RESPIRATORY-SYSTEM-ANATOMY-PHYSIOLOGY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HUMAN-RESPIRATORY-SYSTEM-ANATOMY-PHYSIOLOGY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HUMAN-RESPIRATORY-SYSTEM-ANATOMY-PHYSIOLOGY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HUMAN-RESPIRATORY-SYSTEM-ANATOMY-PHYSIOLOGY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HUMAN-RESPIRATORY-SYSTEM-ANATOMY-PHYSIOLOGY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UMAN-RESPIRATORY-SYSTEM-ANATOMY-PHYSI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UMAN-RESPIRATORY-SYSTEM-ANATOMY-PHYSI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UMAN-RESPIRATORY-SYSTEM-ANATOMY-PHYSI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2025-02-21T07:38:16Z</dcterms:modified>
  <cp:category/>
</cp:coreProperties>
</file>