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Factors-modifying-drug-ac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Factors-modifying-drug-ac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Factors-modifying-drug-ac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Factors-modifying-drug-ac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Factors-modifying-drug-ac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Factors-modifying-drug-ac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Factors-modifying-drug-ac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Factors-modifying-drug-ac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Factors-modifying-drug-ac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Factors-modifying-drug-ac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Factors-modifying-drug-act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Factors-modifying-drug-ac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Factors-modifying-drug-act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Factors-modifying-drug-actio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Factors-modifying-drug-actio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Factors-modifying-drug-action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Factors-modifying-drug-act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Factors-modifying-drug-action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Factors-modifying-drug-action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Factors-modifying-drug-action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Factors-modifying-drug-action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Factors-modifying-drug-action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Factors-modifying-drug-ac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Factors-modifying-drug-action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Factors-modifying-drug-action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Factors-modifying-drug-action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Factors-modifying-drug-action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Factors-modifying-drug-action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Factors-modifying-drug-ac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Factors-modifying-drug-ac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Factors-modifying-drug-ac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Factors-modifying-drug-ac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Factors-modifying-drug-ac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Factors-modifying-drug-ac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