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_l3_general_chracters_app_09pathology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_l3_general_chracters_app_09pathology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_l3_general_chracters_app_09pathology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_l3_general_chracters_app_09pathology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_l3_general_chracters_app_09pathology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_l3_general_chracters_app_09pathology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_l3_general_chracters_app_09pathology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_l3_general_chracters_app_09pathology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_l3_general_chracters_app_09pathology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_l3_general_chracters_app_09pathology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_l3_general_chracters_app_09pathology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_l3_general_chracters_app_09pathology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_l3_general_chracters_app_09pathology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_l3_general_chracters_app_09pathology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_l3_general_chracters_app_09pathology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_l3_general_chracters_app_09pathology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_l3_general_chracters_app_09pathology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_l3_general_chracters_app_09pathology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_l3_general_chracters_app_09pathology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_l3_general_chracters_app_09pathology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_l3_general_chracters_app_09pathology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_l3_general_chracters_app_09pathology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_l3_general_chracters_app_09pathology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_l3_general_chracters_app_09pathology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_l3_general_chracters_app_09pathology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_l3_general_chracters_app_09pathology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_l3_general_chracters_app_09pathology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_l3_general_chracters_app_09pathology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_l3_general_chracters_app_09pathology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_l3_general_chracters_app_09pathology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_l3_general_chracters_app_09pathology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_l3_general_chracters_app_09pathology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_l3_general_chracters_app_09pathology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_l3_general_chracters_app_09pathology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_l3_general_chracters_app_09pathology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_l3_general_chracters_app_09pathology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