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drenergic-and-anti-adrenergic-agent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drenergic-and-anti-adrenergic-agent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drenergic-and-anti-adrenergic-agent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drenergic-and-anti-adrenergic-agent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drenergic-and-anti-adrenergic-agent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drenergic-and-anti-adrenergic-agent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drenergic-and-anti-adrenergic-agent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drenergic-and-anti-adrenergic-agent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drenergic-and-anti-adrenergic-agent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drenergic-and-anti-adrenergic-agent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Adrenergic-and-anti-adrenergic-agent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drenergic-and-anti-adrenergic-agent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Adrenergic-and-anti-adrenergic-agent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Adrenergic-and-anti-adrenergic-agent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Adrenergic-and-anti-adrenergic-agent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Adrenergic-and-anti-adrenergic-agent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Adrenergic-and-anti-adrenergic-agent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Adrenergic-and-anti-adrenergic-agent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Adrenergic-and-anti-adrenergic-agent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drenergic-and-anti-adrenergic-agent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drenergic-and-anti-adrenergic-agent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drenergic-and-anti-adrenergic-agent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drenergic-and-anti-adrenergic-agent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drenergic-and-anti-adrenergic-agent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drenergic-and-anti-adrenergic-agent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drenergic-and-anti-adrenergic-agent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