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Labour-and-its-stag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abour-and-its-stag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abour-and-its-stag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abour-and-its-stag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abour-and-its-stag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abour-and-its-stag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abour-and-its-stag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abour-and-its-stag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abour-and-its-stag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abour-and-its-stag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abour-and-its-stag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abour-and-its-stag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abour-and-its-stag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abour-and-its-stag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abour-and-its-stag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abour-and-its-stag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abour-and-its-stag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abour-and-its-stag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abour-and-its-stag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abour-and-its-stag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abour-and-its-stag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abour-and-its-stag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abour-and-its-stag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abour-and-its-stag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abour-and-its-stag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abour-and-its-stag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abour-and-its-stag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abour-and-its-stag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abour-and-its-stag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abour-and-its-stag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abour-and-its-stag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abour-and-its-stag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abour-and-its-stag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abour-and-its-stag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abour-and-its-stag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Labour-and-its-stag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Labour-and-its-stag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Labour-and-its-stag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Labour-and-its-stag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Labour-and-its-stag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Labour-and-its-stag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Labour-and-its-stag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Labour-and-its-stag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Labour-and-its-stag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abour-and-its-stag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Labour-and-its-stag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Labour-and-its-stag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Labour-and-its-stag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Labour-and-its-stag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Labour-and-its-stag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Labour-and-its-stag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Labour-and-its-stag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Labour-and-its-stag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Labour-and-its-stag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Labour-and-its-stag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abour-and-its-stag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Labour-and-its-stag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Labour-and-its-stag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Labour-and-its-stag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Labour-and-its-stag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Labour-and-its-stag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Labour-and-its-stag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Labour-and-its-stag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Labour-and-its-stag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Labour-and-its-stag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Labour-and-its-stag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abour-and-its-stag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Labour-and-its-stag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Labour-and-its-stag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Labour-and-its-stag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Labour-and-its-stag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Labour-and-its-stag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Labour-and-its-stag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Labour-and-its-stag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Labour-and-its-stag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Labour-and-its-stag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Labour-and-its-stag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abour-and-its-stag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Labour-and-its-stag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Labour-and-its-stag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Labour-and-its-stag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Labour-and-its-stag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Labour-and-its-stag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Labour-and-its-stag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Labour-and-its-stag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Labour-and-its-stag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Labour-and-its-stag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Labour-and-its-stag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abour-and-its-stag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Labour-and-its-stag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Labour-and-its-stage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2025-02-15T19:09:11Z</dcterms:modified>
  <cp:category/>
</cp:coreProperties>
</file>