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ewborn-screen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ewborn-screenin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ewborn-screenin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ewborn-screenin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ewborn-screenin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ewborn-screenin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ewborn-screenin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ewborn-screenin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ewborn-screening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ewborn-screening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ewborn-screening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ewborn-screenin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Newborn-screening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Newborn-screening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Newborn-screening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Newborn-screening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Newborn-screening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ewborn-screenin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ewborn-screenin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ewborn-screenin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ewborn-screenin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ewborn-screenin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ewborn-screenin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ewborn-screenin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