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rugs-acting-on-uterus-by-Elioba-J-Raim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rugs-acting-on-uterus-by-Elioba-J-Raim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rugs-acting-on-uterus-by-Elioba-J-Raim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rugs-acting-on-uterus-by-Elioba-J-Raim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rugs-acting-on-uterus-by-Elioba-J-Raim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rugs-acting-on-uterus-by-Elioba-J-Raim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rugs-acting-on-uterus-by-Elioba-J-Raim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rugs-acting-on-uterus-by-Elioba-J-Raim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rugs-acting-on-uterus-by-Elioba-J-Raim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rugs-acting-on-uterus-by-Elioba-J-Raim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rugs-acting-on-uterus-by-Elioba-J-Raim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rugs-acting-on-uterus-by-Elioba-J-Raim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rugs-acting-on-uterus-by-Elioba-J-Raim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rugs-acting-on-uterus-by-Elioba-J-Raim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rugs-acting-on-uterus-by-Elioba-J-Raim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rugs-acting-on-uterus-by-Elioba-J-Raim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rugs-acting-on-uterus-by-Elioba-J-Raim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rugs-acting-on-uterus-by-Elioba-J-Raim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rugs-acting-on-uterus-by-Elioba-J-Raim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rugs-acting-on-uterus-by-Elioba-J-Raim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rugs-acting-on-uterus-by-Elioba-J-Raim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rugs-acting-on-uterus-by-Elioba-J-Raim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rugs-acting-on-uterus-by-Elioba-J-Raim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rugs-acting-on-uterus-by-Elioba-J-Raim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rugs-acting-on-uterus-by-Elioba-J-Raim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rugs-acting-on-uterus-by-Elioba-J-Raim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rugs-acting-on-uterus-by-Elioba-J-Raim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rugs-acting-on-uterus-by-Elioba-J-Raim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Drugs-acting-on-uterus-by-Elioba-J-Raim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Drugs-acting-on-uterus-by-Elioba-J-Raim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Drugs-acting-on-uterus-by-Elioba-J-Raimon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Drugs-acting-on-uterus-by-Elioba-J-Raimon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Drugs-acting-on-uterus-by-Elioba-J-Raimon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rugs-acting-on-uterus-by-Elioba-J-Raim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rugs-acting-on-uterus-by-Elioba-J-Raim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rugs-acting-on-uterus-by-Elioba-J-Raim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rugs-acting-on-uterus-by-Elioba-J-Raim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rugs-acting-on-uterus-by-Elioba-J-Raim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rugs-acting-on-uterus-by-Elioba-J-Raim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