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Anemia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Anemia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Anemia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Anemia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Anemia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Anemia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Anemia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Anemia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Anemia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Anemia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Anemia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Anemia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Anemia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Anemia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Anemia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Anemia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Anemia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Anemia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Anemia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Anemia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Anemia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Anemia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Anemia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Anemia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Anemia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-Anemia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-Anemia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-Anemia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-Anemia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-Anemia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-Anemia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-Anemia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9-Anemia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Anemia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0-Anemia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1-Anemia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-Anemia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3-Anemia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4-Anemia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5-Anemia-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Anemia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Anemia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Anemia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Anemia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Anemia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On-screen Show (4:3)</PresentationFormat>
  <Paragraphs>0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Hp</dc:creator>
  <cp:keywords/>
  <dc:description>generated using python-pptx</dc:description>
  <cp:lastModifiedBy>Aman Thakare</cp:lastModifiedBy>
  <cp:revision>1</cp:revision>
  <dcterms:created xsi:type="dcterms:W3CDTF">2013-01-27T09:14:16Z</dcterms:created>
  <dcterms:modified xsi:type="dcterms:W3CDTF">2025-02-15T18:49:36Z</dcterms:modified>
  <cp:category/>
</cp:coreProperties>
</file>