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ontracted-pelvis-and-cephalopelvic-disproportion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ontracted-pelvis-and-cephalopelvic-disproportion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ontracted-pelvis-and-cephalopelvic-disproportion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ontracted-pelvis-and-cephalopelvic-disproportion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ontracted-pelvis-and-cephalopelvic-disproportion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ontracted-pelvis-and-cephalopelvic-disproportion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ontracted-pelvis-and-cephalopelvic-disproportion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ontracted-pelvis-and-cephalopelvic-disproportion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ontracted-pelvis-and-cephalopelvic-disproportion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ontracted-pelvis-and-cephalopelvic-disproportion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ontracted-pelvis-and-cephalopelvic-disproportion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ontracted-pelvis-and-cephalopelvic-disproportion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ontracted-pelvis-and-cephalopelvic-disproportion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ontracted-pelvis-and-cephalopelvic-disproportion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ontracted-pelvis-and-cephalopelvic-disproportion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ontracted-pelvis-and-cephalopelvic-disproportion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ontracted-pelvis-and-cephalopelvic-disproportion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ontracted-pelvis-and-cephalopelvic-disproportion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ontracted-pelvis-and-cephalopelvic-disproportion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ontracted-pelvis-and-cephalopelvic-disproportion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ontracted-pelvis-and-cephalopelvic-disproportion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ontracted-pelvis-and-cephalopelvic-disproportion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ontracted-pelvis-and-cephalopelvic-disproportion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ontracted-pelvis-and-cephalopelvic-disproportion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ontracted-pelvis-and-cephalopelvic-disproportion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ontracted-pelvis-and-cephalopelvic-disproportion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ontracted-pelvis-and-cephalopelvic-disproportion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ontracted-pelvis-and-cephalopelvic-disproportion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ontracted-pelvis-and-cephalopelvic-disproportion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ontracted-pelvis-and-cephalopelvic-disproportion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ontracted-pelvis-and-cephalopelvic-disproportion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ontracted-pelvis-and-cephalopelvic-disproportion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