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jpg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jpg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jpg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g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g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jpg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MISCELLANEOUS-BACTER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MISCELLANEOUS-BACTERI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MISCELLANEOUS-BACTERI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MISCELLANEOUS-BACTERI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MISCELLANEOUS-BACTERI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MISCELLANEOUS-BACTERI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MISCELLANEOUS-BACTERI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MISCELLANEOUS-BACTERI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MISCELLANEOUS-BACTERI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MISCELLANEOUS-BACTERI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MISCELLANEOUS-BACTERI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MISCELLANEOUS-BACTERI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MISCELLANEOUS-BACTERI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MISCELLANEOUS-BACTERI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MISCELLANEOUS-BACTERI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MISCELLANEOUS-BACTERI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MISCELLANEOUS-BACTERI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MISCELLANEOUS-BACTERI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MISCELLANEOUS-BACTERI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MISCELLANEOUS-BACTERI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MISCELLANEOUS-BACTERI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MISCELLANEOUS-BACTERI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MISCELLANEOUS-BACTERI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MISCELLANEOUS-BACTERI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MISCELLANEOUS-BACTERI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MISCELLANEOUS-BACTERI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MISCELLANEOUS-BACTERI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MISCELLANEOUS-BACTERI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MISCELLANEOUS-BACTERI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MISCELLANEOUS-BACTERI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MISCELLANEOUS-BACTERI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MISCELLANEOUS-BACTERI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MISCELLANEOUS-BACTERI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MISCELLANEOUS-BACTERI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MISCELLANEOUS-BACTERI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MISCELLANEOUS-BACTERI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MISCELLANEOUS-BACTERIA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MISCELLANEOUS-BACTERIA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MISCELLANEOUS-BACTERIA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MISCELLANEOUS-BACTERIA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MISCELLANEOUS-BACTERIA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MISCELLANEOUS-BACTERIA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MISCELLANEOUS-BACTERIA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MISCELLANEOUS-BACTERIA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MISCELLANEOUS-BACTERI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MISCELLANEOUS-BACTERIA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MISCELLANEOUS-BACTERIA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MISCELLANEOUS-BACTERIA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MISCELLANEOUS-BACTERIA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MISCELLANEOUS-BACTERIA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MISCELLANEOUS-BACTERIA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MISCELLANEOUS-BACTERIA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MISCELLANEOUS-BACTERIA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MISCELLANEOUS-BACTERIA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MISCELLANEOUS-BACTERIA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MISCELLANEOUS-BACTERI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MISCELLANEOUS-BACTERIA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MISCELLANEOUS-BACTERIA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MISCELLANEOUS-BACTERIA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MISCELLANEOUS-BACTERIA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MISCELLANEOUS-BACTERIA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MISCELLANEOUS-BACTERIA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MISCELLANEOUS-BACTERIA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MISCELLANEOUS-BACTERIA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8-MISCELLANEOUS-BACTERIA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9-MISCELLANEOUS-BACTERIA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MISCELLANEOUS-BACTERI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0-MISCELLANEOUS-BACTERIA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1-MISCELLANEOUS-BACTERIA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2-MISCELLANEOUS-BACTERIA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3-MISCELLANEOUS-BACTERIA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4-MISCELLANEOUS-BACTERIA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5-MISCELLANEOUS-BACTERIA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6-MISCELLANEOUS-BACTERIA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7-MISCELLANEOUS-BACTERIA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8-MISCELLANEOUS-BACTERIA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9-MISCELLANEOUS-BACTERIA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MISCELLANEOUS-BACTERI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0-MISCELLANEOUS-BACTERIA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1-MISCELLANEOUS-BACTERIA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2-MISCELLANEOUS-BACTERIA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3-MISCELLANEOUS-BACTERIA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4-MISCELLANEOUS-BACTERIA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5-MISCELLANEOUS-BACTERIA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6-MISCELLANEOUS-BACTERIA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7-MISCELLANEOUS-BACTERIA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8-MISCELLANEOUS-BACTERIA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9-MISCELLANEOUS-BACTERIA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MISCELLANEOUS-BACTERI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0-MISCELLANEOUS-BACTERIA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1-MISCELLANEOUS-BACTERIA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2-MISCELLANEOUS-BACTERIA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3-MISCELLANEOUS-BACTERIA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4-MISCELLANEOUS-BACTERIA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