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mmunoprophylaxis-and-Immuniz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mmunoprophylaxis-and-Immuniz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mmunoprophylaxis-and-Immuniz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mmunoprophylaxis-and-Immuniz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mmunoprophylaxis-and-Immuniz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mmunoprophylaxis-and-Immuniz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mmunoprophylaxis-and-Immuniz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mmunoprophylaxis-and-Immuniz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mmunoprophylaxis-and-Immuniz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mmunoprophylaxis-and-Immuniz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mmunoprophylaxis-and-Immuniz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mmunoprophylaxis-and-Immuniz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mmunoprophylaxis-and-Immuniz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mmunoprophylaxis-and-Immuniz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mmunoprophylaxis-and-Immuniz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mmunoprophylaxis-and-Immuniza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mmunoprophylaxis-and-Immuniz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mmunoprophylaxis-and-Immuniza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mmunoprophylaxis-and-Immuniza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mmunoprophylaxis-and-Immuniza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mmunoprophylaxis-and-Immuniza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mmunoprophylaxis-and-Immunizat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mmunoprophylaxis-and-Immuniz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mmunoprophylaxis-and-Immunizat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Immunoprophylaxis-and-Immunizat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Immunoprophylaxis-and-Immunizat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Immunoprophylaxis-and-Immunizati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Immunoprophylaxis-and-Immunizatio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Immunoprophylaxis-and-Immunization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Immunoprophylaxis-and-Immunization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mmunoprophylaxis-and-Immuniz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mmunoprophylaxis-and-Immuniz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mmunoprophylaxis-and-Immuniz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mmunoprophylaxis-and-Immuniz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mmunoprophylaxis-and-Immuniz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mmunoprophylaxis-and-Immuniz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