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uberculo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uberculo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uberculo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uberculo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uberculo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uberculo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uberculo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uberculo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uberculo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Tuberculo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Tuberculo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uberculo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Tuberculo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Tuberculo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Tuberculo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Tuberculos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Tuberculos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Tuberculos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Tuberculos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Tuberculos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Tuberculos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Tuberculos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uberculo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Tuberculos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Tuberculos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uberculo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uberculo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uberculo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uberculo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uberculo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uberculo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2025-02-10T10:26:07Z</dcterms:modified>
  <cp:category/>
</cp:coreProperties>
</file>