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Ventouse-deliver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Ventouse-deliver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Ventouse-deliver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Ventouse-deliver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Ventouse-deliver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Ventouse-deliver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Ventouse-deliver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Ventouse-deliver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Ventouse-deliver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Ventouse-deliver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Ventouse-deliver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Ventouse-deliver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Ventouse-deliver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Ventouse-deliver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Ventouse-deliver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Ventouse-deliver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Ventouse-deliver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Ventouse-delivery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Ventouse-deliver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Ventouse-deliver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Ventouse-deliver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Ventouse-deliver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Ventouse-deliver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Ventouse-deliver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Ventouse-deliver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