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Enzyme-inhibi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Enzyme-inhibi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Enzyme-inhibi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Enzyme-inhibi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Enzyme-inhibi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Enzyme-inhibi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Enzyme-inhibi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Enzyme-inhibi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Enzyme-inhibi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Enzyme-inhibi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Enzyme-inhibi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Enzyme-inhibi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Enzyme-inhibi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Enzyme-inhibi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Enzyme-inhibi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Enzyme-inhibit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Enzyme-inhibi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Enzyme-inhibit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Enzyme-inhibiti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Enzyme-inhibitio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Enzyme-inhibition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Enzyme-inhibition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Enzyme-inhibi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Enzyme-inhibition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Enzyme-inhibition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Enzyme-inhibi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Enzyme-inhibi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Enzyme-inhibi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Enzyme-inhibi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Enzyme-inhibi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Enzyme-inhibi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2025-02-06T06:27:48Z</dcterms:modified>
  <cp:category/>
</cp:coreProperties>
</file>