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8102600" cy="6070600"/>
  <p:notesSz cx="8102600" cy="6070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7695" y="1881886"/>
            <a:ext cx="6887210" cy="1274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5390" y="3399536"/>
            <a:ext cx="5671820" cy="151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05130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172839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5130" y="242824"/>
            <a:ext cx="7292340" cy="971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5130" y="1396238"/>
            <a:ext cx="7292340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754884" y="5645658"/>
            <a:ext cx="2592832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05130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833872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8100" y="3352800"/>
            <a:ext cx="2794000" cy="27178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2700" y="152400"/>
            <a:ext cx="8089900" cy="622300"/>
            <a:chOff x="12700" y="152400"/>
            <a:chExt cx="8089900" cy="6223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00" y="152400"/>
              <a:ext cx="8089900" cy="2286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2700" y="152400"/>
              <a:ext cx="8077200" cy="215900"/>
            </a:xfrm>
            <a:custGeom>
              <a:avLst/>
              <a:gdLst/>
              <a:ahLst/>
              <a:cxnLst/>
              <a:rect l="l" t="t" r="r" b="b"/>
              <a:pathLst>
                <a:path w="8077200" h="215900">
                  <a:moveTo>
                    <a:pt x="8077197" y="215899"/>
                  </a:moveTo>
                  <a:lnTo>
                    <a:pt x="0" y="215899"/>
                  </a:lnTo>
                  <a:lnTo>
                    <a:pt x="0" y="0"/>
                  </a:lnTo>
                  <a:lnTo>
                    <a:pt x="8077197" y="0"/>
                  </a:lnTo>
                  <a:lnTo>
                    <a:pt x="8077197" y="215899"/>
                  </a:lnTo>
                  <a:close/>
                </a:path>
              </a:pathLst>
            </a:custGeom>
            <a:solidFill>
              <a:srgbClr val="692F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2700" y="419100"/>
              <a:ext cx="8077200" cy="355600"/>
            </a:xfrm>
            <a:custGeom>
              <a:avLst/>
              <a:gdLst/>
              <a:ahLst/>
              <a:cxnLst/>
              <a:rect l="l" t="t" r="r" b="b"/>
              <a:pathLst>
                <a:path w="8077200" h="355600">
                  <a:moveTo>
                    <a:pt x="8077197" y="355599"/>
                  </a:moveTo>
                  <a:lnTo>
                    <a:pt x="0" y="355599"/>
                  </a:lnTo>
                  <a:lnTo>
                    <a:pt x="0" y="0"/>
                  </a:lnTo>
                  <a:lnTo>
                    <a:pt x="8077197" y="0"/>
                  </a:lnTo>
                  <a:lnTo>
                    <a:pt x="8077197" y="355599"/>
                  </a:lnTo>
                  <a:close/>
                </a:path>
              </a:pathLst>
            </a:custGeom>
            <a:solidFill>
              <a:srgbClr val="672D1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12700" y="863600"/>
            <a:ext cx="8077200" cy="330200"/>
          </a:xfrm>
          <a:custGeom>
            <a:avLst/>
            <a:gdLst/>
            <a:ahLst/>
            <a:cxnLst/>
            <a:rect l="l" t="t" r="r" b="b"/>
            <a:pathLst>
              <a:path w="8077200" h="330200">
                <a:moveTo>
                  <a:pt x="8077197" y="330199"/>
                </a:moveTo>
                <a:lnTo>
                  <a:pt x="0" y="330199"/>
                </a:lnTo>
                <a:lnTo>
                  <a:pt x="0" y="0"/>
                </a:lnTo>
                <a:lnTo>
                  <a:pt x="8077197" y="0"/>
                </a:lnTo>
                <a:lnTo>
                  <a:pt x="8077197" y="330199"/>
                </a:lnTo>
                <a:close/>
              </a:path>
            </a:pathLst>
          </a:custGeom>
          <a:solidFill>
            <a:srgbClr val="662D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2700" y="1308100"/>
            <a:ext cx="8077200" cy="342900"/>
          </a:xfrm>
          <a:custGeom>
            <a:avLst/>
            <a:gdLst/>
            <a:ahLst/>
            <a:cxnLst/>
            <a:rect l="l" t="t" r="r" b="b"/>
            <a:pathLst>
              <a:path w="8077200" h="342900">
                <a:moveTo>
                  <a:pt x="8077197" y="342899"/>
                </a:moveTo>
                <a:lnTo>
                  <a:pt x="0" y="342899"/>
                </a:lnTo>
                <a:lnTo>
                  <a:pt x="0" y="0"/>
                </a:lnTo>
                <a:lnTo>
                  <a:pt x="8077197" y="0"/>
                </a:lnTo>
                <a:lnTo>
                  <a:pt x="8077197" y="342899"/>
                </a:lnTo>
                <a:close/>
              </a:path>
            </a:pathLst>
          </a:custGeom>
          <a:solidFill>
            <a:srgbClr val="7034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12700" y="1752600"/>
            <a:ext cx="8077200" cy="355600"/>
            <a:chOff x="12700" y="1752600"/>
            <a:chExt cx="8077200" cy="35560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500" y="1752600"/>
              <a:ext cx="3302000" cy="3556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4700" y="1752600"/>
              <a:ext cx="1803400" cy="35560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2700" y="1752600"/>
              <a:ext cx="8077200" cy="342900"/>
            </a:xfrm>
            <a:custGeom>
              <a:avLst/>
              <a:gdLst/>
              <a:ahLst/>
              <a:cxnLst/>
              <a:rect l="l" t="t" r="r" b="b"/>
              <a:pathLst>
                <a:path w="8077200" h="342900">
                  <a:moveTo>
                    <a:pt x="8077197" y="342899"/>
                  </a:moveTo>
                  <a:lnTo>
                    <a:pt x="0" y="342899"/>
                  </a:lnTo>
                  <a:lnTo>
                    <a:pt x="0" y="0"/>
                  </a:lnTo>
                  <a:lnTo>
                    <a:pt x="8077197" y="0"/>
                  </a:lnTo>
                  <a:lnTo>
                    <a:pt x="8077197" y="342899"/>
                  </a:lnTo>
                  <a:close/>
                </a:path>
              </a:pathLst>
            </a:custGeom>
            <a:solidFill>
              <a:srgbClr val="6D331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12700" y="2197100"/>
            <a:ext cx="8089900" cy="355600"/>
            <a:chOff x="12700" y="2197100"/>
            <a:chExt cx="8089900" cy="355600"/>
          </a:xfrm>
        </p:grpSpPr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00" y="2197100"/>
              <a:ext cx="8089900" cy="355600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2700" y="2197100"/>
              <a:ext cx="8077200" cy="342900"/>
            </a:xfrm>
            <a:custGeom>
              <a:avLst/>
              <a:gdLst/>
              <a:ahLst/>
              <a:cxnLst/>
              <a:rect l="l" t="t" r="r" b="b"/>
              <a:pathLst>
                <a:path w="8077200" h="342900">
                  <a:moveTo>
                    <a:pt x="8077197" y="342899"/>
                  </a:moveTo>
                  <a:lnTo>
                    <a:pt x="0" y="342899"/>
                  </a:lnTo>
                  <a:lnTo>
                    <a:pt x="0" y="0"/>
                  </a:lnTo>
                  <a:lnTo>
                    <a:pt x="8077197" y="0"/>
                  </a:lnTo>
                  <a:lnTo>
                    <a:pt x="8077197" y="342899"/>
                  </a:lnTo>
                  <a:close/>
                </a:path>
              </a:pathLst>
            </a:custGeom>
            <a:solidFill>
              <a:srgbClr val="672F1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12700" y="2628900"/>
            <a:ext cx="8077200" cy="342900"/>
          </a:xfrm>
          <a:custGeom>
            <a:avLst/>
            <a:gdLst/>
            <a:ahLst/>
            <a:cxnLst/>
            <a:rect l="l" t="t" r="r" b="b"/>
            <a:pathLst>
              <a:path w="8077200" h="342900">
                <a:moveTo>
                  <a:pt x="8077197" y="342899"/>
                </a:moveTo>
                <a:lnTo>
                  <a:pt x="0" y="342899"/>
                </a:lnTo>
                <a:lnTo>
                  <a:pt x="0" y="0"/>
                </a:lnTo>
                <a:lnTo>
                  <a:pt x="8077197" y="0"/>
                </a:lnTo>
                <a:lnTo>
                  <a:pt x="8077197" y="342899"/>
                </a:lnTo>
                <a:close/>
              </a:path>
            </a:pathLst>
          </a:custGeom>
          <a:solidFill>
            <a:srgbClr val="602A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488944" y="315030"/>
            <a:ext cx="6901815" cy="266382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02260" indent="-289560">
              <a:lnSpc>
                <a:spcPct val="100000"/>
              </a:lnSpc>
              <a:spcBef>
                <a:spcPts val="120"/>
              </a:spcBef>
              <a:buClr>
                <a:srgbClr val="FFFFFF"/>
              </a:buClr>
              <a:buChar char="•"/>
              <a:tabLst>
                <a:tab pos="302260" algn="l"/>
                <a:tab pos="1174115" algn="l"/>
                <a:tab pos="1518920" algn="l"/>
                <a:tab pos="3104515" algn="l"/>
                <a:tab pos="5539740" algn="l"/>
                <a:tab pos="5901055" algn="l"/>
                <a:tab pos="6534784" algn="l"/>
              </a:tabLst>
            </a:pPr>
            <a:r>
              <a:rPr dirty="0" sz="2800" spc="-345">
                <a:solidFill>
                  <a:srgbClr val="74503D"/>
                </a:solidFill>
                <a:latin typeface="Arial MT"/>
                <a:cs typeface="Arial MT"/>
              </a:rPr>
              <a:t>The</a:t>
            </a:r>
            <a:r>
              <a:rPr dirty="0" sz="2800" spc="-25">
                <a:solidFill>
                  <a:srgbClr val="74503D"/>
                </a:solidFill>
                <a:latin typeface="Arial MT"/>
                <a:cs typeface="Arial MT"/>
              </a:rPr>
              <a:t> </a:t>
            </a:r>
            <a:r>
              <a:rPr dirty="0" sz="2800" spc="-370">
                <a:solidFill>
                  <a:srgbClr val="B59C89"/>
                </a:solidFill>
                <a:latin typeface="Arial MT"/>
                <a:cs typeface="Arial MT"/>
              </a:rPr>
              <a:t>l‹</a:t>
            </a:r>
            <a:r>
              <a:rPr dirty="0" sz="2800">
                <a:solidFill>
                  <a:srgbClr val="B59C89"/>
                </a:solidFill>
                <a:latin typeface="Arial MT"/>
                <a:cs typeface="Arial MT"/>
              </a:rPr>
              <a:t>	</a:t>
            </a:r>
            <a:r>
              <a:rPr dirty="0" sz="2800" spc="-490">
                <a:solidFill>
                  <a:srgbClr val="855444"/>
                </a:solidFill>
                <a:latin typeface="Arial MT"/>
                <a:cs typeface="Arial MT"/>
              </a:rPr>
              <a:t>e</a:t>
            </a:r>
            <a:r>
              <a:rPr dirty="0" sz="2800">
                <a:solidFill>
                  <a:srgbClr val="855444"/>
                </a:solidFill>
                <a:latin typeface="Arial MT"/>
                <a:cs typeface="Arial MT"/>
              </a:rPr>
              <a:t>	</a:t>
            </a:r>
            <a:r>
              <a:rPr dirty="0" sz="2800" spc="-335">
                <a:solidFill>
                  <a:srgbClr val="9C795D"/>
                </a:solidFill>
                <a:latin typeface="Arial MT"/>
                <a:cs typeface="Arial MT"/>
              </a:rPr>
              <a:t>has</a:t>
            </a:r>
            <a:r>
              <a:rPr dirty="0" sz="2800" spc="65">
                <a:solidFill>
                  <a:srgbClr val="9C795D"/>
                </a:solidFill>
                <a:latin typeface="Arial MT"/>
                <a:cs typeface="Arial MT"/>
              </a:rPr>
              <a:t> </a:t>
            </a:r>
            <a:r>
              <a:rPr dirty="0" sz="2800" spc="-440">
                <a:solidFill>
                  <a:srgbClr val="9A755D"/>
                </a:solidFill>
                <a:latin typeface="Arial MT"/>
                <a:cs typeface="Arial MT"/>
              </a:rPr>
              <a:t>a</a:t>
            </a:r>
            <a:r>
              <a:rPr dirty="0" sz="2800" spc="90">
                <a:solidFill>
                  <a:srgbClr val="9A755D"/>
                </a:solidFill>
                <a:latin typeface="Arial MT"/>
                <a:cs typeface="Arial MT"/>
              </a:rPr>
              <a:t> </a:t>
            </a:r>
            <a:r>
              <a:rPr dirty="0" sz="2800" spc="-565">
                <a:solidFill>
                  <a:srgbClr val="9C7E62"/>
                </a:solidFill>
                <a:latin typeface="Arial MT"/>
                <a:cs typeface="Arial MT"/>
              </a:rPr>
              <a:t>wade</a:t>
            </a:r>
            <a:r>
              <a:rPr dirty="0" sz="2800">
                <a:solidFill>
                  <a:srgbClr val="9C7E62"/>
                </a:solidFill>
                <a:latin typeface="Arial MT"/>
                <a:cs typeface="Arial MT"/>
              </a:rPr>
              <a:t>	</a:t>
            </a:r>
            <a:r>
              <a:rPr dirty="0" sz="2800" spc="-305">
                <a:solidFill>
                  <a:srgbClr val="B39E83"/>
                </a:solidFill>
                <a:latin typeface="Arial MT"/>
                <a:cs typeface="Arial MT"/>
              </a:rPr>
              <a:t>ange</a:t>
            </a:r>
            <a:r>
              <a:rPr dirty="0" sz="2800" spc="75">
                <a:solidFill>
                  <a:srgbClr val="B39E83"/>
                </a:solidFill>
                <a:latin typeface="Arial MT"/>
                <a:cs typeface="Arial MT"/>
              </a:rPr>
              <a:t> </a:t>
            </a:r>
            <a:r>
              <a:rPr dirty="0" sz="2800" spc="-254">
                <a:solidFill>
                  <a:srgbClr val="B89C83"/>
                </a:solidFill>
                <a:latin typeface="Arial MT"/>
                <a:cs typeface="Arial MT"/>
              </a:rPr>
              <a:t>of</a:t>
            </a:r>
            <a:r>
              <a:rPr dirty="0" sz="2800" spc="-45">
                <a:solidFill>
                  <a:srgbClr val="B89C83"/>
                </a:solidFill>
                <a:latin typeface="Arial MT"/>
                <a:cs typeface="Arial MT"/>
              </a:rPr>
              <a:t> </a:t>
            </a:r>
            <a:r>
              <a:rPr dirty="0" sz="2800" spc="-254">
                <a:solidFill>
                  <a:srgbClr val="B5937E"/>
                </a:solidFill>
                <a:latin typeface="Arial MT"/>
                <a:cs typeface="Arial MT"/>
              </a:rPr>
              <a:t>funct</a:t>
            </a:r>
            <a:r>
              <a:rPr dirty="0" sz="2800" spc="-110">
                <a:solidFill>
                  <a:srgbClr val="B5937E"/>
                </a:solidFill>
                <a:latin typeface="Arial MT"/>
                <a:cs typeface="Arial MT"/>
              </a:rPr>
              <a:t> </a:t>
            </a:r>
            <a:r>
              <a:rPr dirty="0" sz="2800" spc="-315">
                <a:solidFill>
                  <a:srgbClr val="8E644B"/>
                </a:solidFill>
                <a:latin typeface="Arial MT"/>
                <a:cs typeface="Arial MT"/>
              </a:rPr>
              <a:t>ons</a:t>
            </a:r>
            <a:r>
              <a:rPr dirty="0" sz="2800">
                <a:solidFill>
                  <a:srgbClr val="8E644B"/>
                </a:solidFill>
                <a:latin typeface="Arial MT"/>
                <a:cs typeface="Arial MT"/>
              </a:rPr>
              <a:t>	</a:t>
            </a:r>
            <a:r>
              <a:rPr dirty="0" sz="2800" spc="-505">
                <a:solidFill>
                  <a:srgbClr val="E8C3AF"/>
                </a:solidFill>
                <a:latin typeface="Arial MT"/>
                <a:cs typeface="Arial MT"/>
              </a:rPr>
              <a:t>‹n</a:t>
            </a:r>
            <a:r>
              <a:rPr dirty="0" sz="2800">
                <a:solidFill>
                  <a:srgbClr val="E8C3AF"/>
                </a:solidFill>
                <a:latin typeface="Arial MT"/>
                <a:cs typeface="Arial MT"/>
              </a:rPr>
              <a:t>	</a:t>
            </a:r>
            <a:r>
              <a:rPr dirty="0" sz="2800" spc="-520">
                <a:solidFill>
                  <a:srgbClr val="BA9582"/>
                </a:solidFill>
                <a:latin typeface="Arial MT"/>
                <a:cs typeface="Arial MT"/>
              </a:rPr>
              <a:t>ludo</a:t>
            </a:r>
            <a:r>
              <a:rPr dirty="0" sz="2800">
                <a:solidFill>
                  <a:srgbClr val="BA9582"/>
                </a:solidFill>
                <a:latin typeface="Arial MT"/>
                <a:cs typeface="Arial MT"/>
              </a:rPr>
              <a:t>	</a:t>
            </a:r>
            <a:r>
              <a:rPr dirty="0" sz="2800" spc="-425">
                <a:solidFill>
                  <a:srgbClr val="856449"/>
                </a:solidFill>
                <a:latin typeface="Arial MT"/>
                <a:cs typeface="Arial MT"/>
              </a:rPr>
              <a:t>g</a:t>
            </a:r>
            <a:endParaRPr sz="2800">
              <a:latin typeface="Arial MT"/>
              <a:cs typeface="Arial MT"/>
            </a:endParaRPr>
          </a:p>
          <a:p>
            <a:pPr marL="298450">
              <a:lnSpc>
                <a:spcPct val="100000"/>
              </a:lnSpc>
              <a:spcBef>
                <a:spcPts val="40"/>
              </a:spcBef>
              <a:tabLst>
                <a:tab pos="1022985" algn="l"/>
                <a:tab pos="1389380" algn="l"/>
                <a:tab pos="2114550" algn="l"/>
              </a:tabLst>
            </a:pPr>
            <a:r>
              <a:rPr dirty="0" sz="2900" spc="-395">
                <a:solidFill>
                  <a:srgbClr val="E2E2E2"/>
                </a:solidFill>
                <a:latin typeface="Arial MT"/>
                <a:cs typeface="Arial MT"/>
              </a:rPr>
              <a:t>dc</a:t>
            </a:r>
            <a:r>
              <a:rPr dirty="0" sz="2900">
                <a:solidFill>
                  <a:srgbClr val="E2E2E2"/>
                </a:solidFill>
                <a:latin typeface="Arial MT"/>
                <a:cs typeface="Arial MT"/>
              </a:rPr>
              <a:t>	</a:t>
            </a:r>
            <a:r>
              <a:rPr dirty="0" sz="2900" spc="-455">
                <a:solidFill>
                  <a:srgbClr val="CA9A90"/>
                </a:solidFill>
                <a:latin typeface="Arial MT"/>
                <a:cs typeface="Arial MT"/>
              </a:rPr>
              <a:t>i</a:t>
            </a:r>
            <a:r>
              <a:rPr dirty="0" sz="2900">
                <a:solidFill>
                  <a:srgbClr val="CA9A90"/>
                </a:solidFill>
                <a:latin typeface="Arial MT"/>
                <a:cs typeface="Arial MT"/>
              </a:rPr>
              <a:t>	</a:t>
            </a:r>
            <a:r>
              <a:rPr dirty="0" sz="2900" spc="-484">
                <a:solidFill>
                  <a:srgbClr val="824B44"/>
                </a:solidFill>
                <a:latin typeface="Arial MT"/>
                <a:cs typeface="Arial MT"/>
              </a:rPr>
              <a:t>a</a:t>
            </a:r>
            <a:r>
              <a:rPr dirty="0" sz="2900" spc="-30">
                <a:solidFill>
                  <a:srgbClr val="824B44"/>
                </a:solidFill>
                <a:latin typeface="Arial MT"/>
                <a:cs typeface="Arial MT"/>
              </a:rPr>
              <a:t> </a:t>
            </a:r>
            <a:r>
              <a:rPr dirty="0" sz="2900" spc="-325">
                <a:solidFill>
                  <a:srgbClr val="E2E2E2"/>
                </a:solidFill>
                <a:latin typeface="Arial MT"/>
                <a:cs typeface="Arial MT"/>
              </a:rPr>
              <a:t>io</a:t>
            </a:r>
            <a:r>
              <a:rPr dirty="0" sz="2900">
                <a:solidFill>
                  <a:srgbClr val="E2E2E2"/>
                </a:solidFill>
                <a:latin typeface="Arial MT"/>
                <a:cs typeface="Arial MT"/>
              </a:rPr>
              <a:t>	</a:t>
            </a:r>
            <a:r>
              <a:rPr dirty="0" sz="2900" spc="-295">
                <a:solidFill>
                  <a:srgbClr val="BA8E7B"/>
                </a:solidFill>
                <a:latin typeface="Arial MT"/>
                <a:cs typeface="Arial MT"/>
              </a:rPr>
              <a:t>of</a:t>
            </a:r>
            <a:r>
              <a:rPr dirty="0" sz="2900" spc="-90">
                <a:solidFill>
                  <a:srgbClr val="BA8E7B"/>
                </a:solidFill>
                <a:latin typeface="Arial MT"/>
                <a:cs typeface="Arial MT"/>
              </a:rPr>
              <a:t> </a:t>
            </a:r>
            <a:r>
              <a:rPr dirty="0" sz="2900" spc="-355">
                <a:solidFill>
                  <a:srgbClr val="A3795D"/>
                </a:solidFill>
                <a:latin typeface="Arial MT"/>
                <a:cs typeface="Arial MT"/>
              </a:rPr>
              <a:t>va</a:t>
            </a:r>
            <a:r>
              <a:rPr dirty="0" sz="2900" spc="70">
                <a:solidFill>
                  <a:srgbClr val="A3795D"/>
                </a:solidFill>
                <a:latin typeface="Arial MT"/>
                <a:cs typeface="Arial MT"/>
              </a:rPr>
              <a:t> </a:t>
            </a:r>
            <a:r>
              <a:rPr dirty="0" sz="2900" spc="-310">
                <a:solidFill>
                  <a:srgbClr val="A18269"/>
                </a:solidFill>
                <a:latin typeface="Arial MT"/>
                <a:cs typeface="Arial MT"/>
              </a:rPr>
              <a:t>ious</a:t>
            </a:r>
            <a:r>
              <a:rPr dirty="0" sz="2900" spc="-15">
                <a:solidFill>
                  <a:srgbClr val="A18269"/>
                </a:solidFill>
                <a:latin typeface="Arial MT"/>
                <a:cs typeface="Arial MT"/>
              </a:rPr>
              <a:t> </a:t>
            </a:r>
            <a:r>
              <a:rPr dirty="0" sz="2900" spc="-320">
                <a:solidFill>
                  <a:srgbClr val="9C7760"/>
                </a:solidFill>
                <a:latin typeface="Arial MT"/>
                <a:cs typeface="Arial MT"/>
              </a:rPr>
              <a:t>metabolites</a:t>
            </a:r>
            <a:endParaRPr sz="2900">
              <a:latin typeface="Arial MT"/>
              <a:cs typeface="Arial MT"/>
            </a:endParaRPr>
          </a:p>
          <a:p>
            <a:pPr marL="296545">
              <a:lnSpc>
                <a:spcPct val="100000"/>
              </a:lnSpc>
              <a:spcBef>
                <a:spcPts val="170"/>
              </a:spcBef>
              <a:tabLst>
                <a:tab pos="806450" algn="l"/>
                <a:tab pos="1290320" algn="l"/>
                <a:tab pos="1824355" algn="l"/>
                <a:tab pos="2306955" algn="l"/>
                <a:tab pos="2685415" algn="l"/>
              </a:tabLst>
            </a:pPr>
            <a:r>
              <a:rPr dirty="0" sz="2750" spc="-985">
                <a:solidFill>
                  <a:srgbClr val="6B362F"/>
                </a:solidFill>
                <a:latin typeface="Arial MT"/>
                <a:cs typeface="Arial MT"/>
              </a:rPr>
              <a:t>D</a:t>
            </a:r>
            <a:r>
              <a:rPr dirty="0" sz="2750">
                <a:solidFill>
                  <a:srgbClr val="6B362F"/>
                </a:solidFill>
                <a:latin typeface="Arial MT"/>
                <a:cs typeface="Arial MT"/>
              </a:rPr>
              <a:t>	</a:t>
            </a:r>
            <a:r>
              <a:rPr dirty="0" sz="2750" spc="-25">
                <a:solidFill>
                  <a:srgbClr val="E1E1E1"/>
                </a:solidFill>
                <a:latin typeface="Arial MT"/>
                <a:cs typeface="Arial MT"/>
              </a:rPr>
              <a:t>di</a:t>
            </a:r>
            <a:r>
              <a:rPr dirty="0" sz="2750">
                <a:solidFill>
                  <a:srgbClr val="E1E1E1"/>
                </a:solidFill>
                <a:latin typeface="Arial MT"/>
                <a:cs typeface="Arial MT"/>
              </a:rPr>
              <a:t>	</a:t>
            </a:r>
            <a:r>
              <a:rPr dirty="0" sz="2750" spc="-425">
                <a:solidFill>
                  <a:srgbClr val="DBDBDB"/>
                </a:solidFill>
                <a:latin typeface="Arial MT"/>
                <a:cs typeface="Arial MT"/>
              </a:rPr>
              <a:t>s</a:t>
            </a:r>
            <a:r>
              <a:rPr dirty="0" sz="2750">
                <a:solidFill>
                  <a:srgbClr val="DBDBDB"/>
                </a:solidFill>
                <a:latin typeface="Arial MT"/>
                <a:cs typeface="Arial MT"/>
              </a:rPr>
              <a:t>	</a:t>
            </a:r>
            <a:r>
              <a:rPr dirty="0" sz="2750" spc="-330">
                <a:solidFill>
                  <a:srgbClr val="DFDFDF"/>
                </a:solidFill>
                <a:latin typeface="Arial MT"/>
                <a:cs typeface="Arial MT"/>
              </a:rPr>
              <a:t>he</a:t>
            </a:r>
            <a:r>
              <a:rPr dirty="0" sz="2750">
                <a:solidFill>
                  <a:srgbClr val="DFDFDF"/>
                </a:solidFill>
                <a:latin typeface="Arial MT"/>
                <a:cs typeface="Arial MT"/>
              </a:rPr>
              <a:t>	</a:t>
            </a:r>
            <a:r>
              <a:rPr dirty="0" sz="2750" spc="-415">
                <a:solidFill>
                  <a:srgbClr val="DDDDDD"/>
                </a:solidFill>
                <a:latin typeface="Arial MT"/>
                <a:cs typeface="Arial MT"/>
              </a:rPr>
              <a:t>i</a:t>
            </a:r>
            <a:r>
              <a:rPr dirty="0" sz="2750">
                <a:solidFill>
                  <a:srgbClr val="DDDDDD"/>
                </a:solidFill>
                <a:latin typeface="Arial MT"/>
                <a:cs typeface="Arial MT"/>
              </a:rPr>
              <a:t>	</a:t>
            </a:r>
            <a:r>
              <a:rPr dirty="0" sz="2750" spc="-295">
                <a:solidFill>
                  <a:srgbClr val="C8AC97"/>
                </a:solidFill>
                <a:latin typeface="Arial MT"/>
                <a:cs typeface="Arial MT"/>
              </a:rPr>
              <a:t>and</a:t>
            </a:r>
            <a:r>
              <a:rPr dirty="0" sz="2750" spc="5">
                <a:solidFill>
                  <a:srgbClr val="C8AC97"/>
                </a:solidFill>
                <a:latin typeface="Arial MT"/>
                <a:cs typeface="Arial MT"/>
              </a:rPr>
              <a:t> </a:t>
            </a:r>
            <a:r>
              <a:rPr dirty="0" sz="2750" spc="-340">
                <a:solidFill>
                  <a:srgbClr val="996D54"/>
                </a:solidFill>
                <a:latin typeface="Arial MT"/>
                <a:cs typeface="Arial MT"/>
              </a:rPr>
              <a:t>p</a:t>
            </a:r>
            <a:r>
              <a:rPr dirty="0" sz="2750" spc="120">
                <a:solidFill>
                  <a:srgbClr val="996D54"/>
                </a:solidFill>
                <a:latin typeface="Arial MT"/>
                <a:cs typeface="Arial MT"/>
              </a:rPr>
              <a:t> </a:t>
            </a:r>
            <a:r>
              <a:rPr dirty="0" sz="2750" spc="-229">
                <a:solidFill>
                  <a:srgbClr val="A3775E"/>
                </a:solidFill>
                <a:latin typeface="Arial MT"/>
                <a:cs typeface="Arial MT"/>
              </a:rPr>
              <a:t>oduction</a:t>
            </a:r>
            <a:r>
              <a:rPr dirty="0" sz="2750" spc="110">
                <a:solidFill>
                  <a:srgbClr val="A3775E"/>
                </a:solidFill>
                <a:latin typeface="Arial MT"/>
                <a:cs typeface="Arial MT"/>
              </a:rPr>
              <a:t> </a:t>
            </a:r>
            <a:r>
              <a:rPr dirty="0" sz="2750" spc="-240">
                <a:solidFill>
                  <a:srgbClr val="9C745B"/>
                </a:solidFill>
                <a:latin typeface="Arial MT"/>
                <a:cs typeface="Arial MT"/>
              </a:rPr>
              <a:t>of</a:t>
            </a:r>
            <a:r>
              <a:rPr dirty="0" sz="2750" spc="-105">
                <a:solidFill>
                  <a:srgbClr val="9C745B"/>
                </a:solidFill>
                <a:latin typeface="Arial MT"/>
                <a:cs typeface="Arial MT"/>
              </a:rPr>
              <a:t> </a:t>
            </a:r>
            <a:r>
              <a:rPr dirty="0" sz="2750" spc="-145">
                <a:solidFill>
                  <a:srgbClr val="8C7264"/>
                </a:solidFill>
                <a:latin typeface="Arial MT"/>
                <a:cs typeface="Arial MT"/>
              </a:rPr>
              <a:t>biochemicals</a:t>
            </a:r>
            <a:endParaRPr sz="27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7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2750">
              <a:latin typeface="Arial MT"/>
              <a:cs typeface="Arial MT"/>
            </a:endParaRPr>
          </a:p>
          <a:p>
            <a:pPr marL="297180">
              <a:lnSpc>
                <a:spcPct val="100000"/>
              </a:lnSpc>
              <a:tabLst>
                <a:tab pos="2077085" algn="l"/>
                <a:tab pos="2425700" algn="l"/>
                <a:tab pos="4441190" algn="l"/>
                <a:tab pos="5069840" algn="l"/>
              </a:tabLst>
            </a:pPr>
            <a:r>
              <a:rPr dirty="0" sz="2750" spc="-290">
                <a:solidFill>
                  <a:srgbClr val="8A604F"/>
                </a:solidFill>
                <a:latin typeface="Arial MT"/>
                <a:cs typeface="Arial MT"/>
              </a:rPr>
              <a:t>compensa</a:t>
            </a:r>
            <a:r>
              <a:rPr dirty="0" sz="2750" spc="165">
                <a:solidFill>
                  <a:srgbClr val="8A604F"/>
                </a:solidFill>
                <a:latin typeface="Arial MT"/>
                <a:cs typeface="Arial MT"/>
              </a:rPr>
              <a:t> </a:t>
            </a:r>
            <a:r>
              <a:rPr dirty="0" sz="2750" spc="-340">
                <a:solidFill>
                  <a:srgbClr val="7B594D"/>
                </a:solidFill>
                <a:latin typeface="Arial MT"/>
                <a:cs typeface="Arial MT"/>
              </a:rPr>
              <a:t>e</a:t>
            </a:r>
            <a:r>
              <a:rPr dirty="0" sz="2750">
                <a:solidFill>
                  <a:srgbClr val="7B594D"/>
                </a:solidFill>
                <a:latin typeface="Arial MT"/>
                <a:cs typeface="Arial MT"/>
              </a:rPr>
              <a:t>	</a:t>
            </a:r>
            <a:r>
              <a:rPr dirty="0" sz="2750" spc="-355">
                <a:solidFill>
                  <a:srgbClr val="7C604D"/>
                </a:solidFill>
                <a:latin typeface="Arial MT"/>
                <a:cs typeface="Arial MT"/>
              </a:rPr>
              <a:t>o</a:t>
            </a:r>
            <a:r>
              <a:rPr dirty="0" sz="2750">
                <a:solidFill>
                  <a:srgbClr val="7C604D"/>
                </a:solidFill>
                <a:latin typeface="Arial MT"/>
                <a:cs typeface="Arial MT"/>
              </a:rPr>
              <a:t>	</a:t>
            </a:r>
            <a:r>
              <a:rPr dirty="0" sz="2750" spc="-275">
                <a:solidFill>
                  <a:srgbClr val="805D52"/>
                </a:solidFill>
                <a:latin typeface="Arial MT"/>
                <a:cs typeface="Arial MT"/>
              </a:rPr>
              <a:t>the</a:t>
            </a:r>
            <a:r>
              <a:rPr dirty="0" sz="2750" spc="60">
                <a:solidFill>
                  <a:srgbClr val="805D52"/>
                </a:solidFill>
                <a:latin typeface="Arial MT"/>
                <a:cs typeface="Arial MT"/>
              </a:rPr>
              <a:t> </a:t>
            </a:r>
            <a:r>
              <a:rPr dirty="0" sz="2750" spc="-275">
                <a:solidFill>
                  <a:srgbClr val="876254"/>
                </a:solidFill>
                <a:latin typeface="Arial MT"/>
                <a:cs typeface="Arial MT"/>
              </a:rPr>
              <a:t>absence</a:t>
            </a:r>
            <a:r>
              <a:rPr dirty="0" sz="2750" spc="75">
                <a:solidFill>
                  <a:srgbClr val="876254"/>
                </a:solidFill>
                <a:latin typeface="Arial MT"/>
                <a:cs typeface="Arial MT"/>
              </a:rPr>
              <a:t> </a:t>
            </a:r>
            <a:r>
              <a:rPr dirty="0" sz="2750" spc="-355">
                <a:solidFill>
                  <a:srgbClr val="705444"/>
                </a:solidFill>
                <a:latin typeface="Arial MT"/>
                <a:cs typeface="Arial MT"/>
              </a:rPr>
              <a:t>o</a:t>
            </a:r>
            <a:r>
              <a:rPr dirty="0" sz="2750">
                <a:solidFill>
                  <a:srgbClr val="705444"/>
                </a:solidFill>
                <a:latin typeface="Arial MT"/>
                <a:cs typeface="Arial MT"/>
              </a:rPr>
              <a:t>	</a:t>
            </a:r>
            <a:r>
              <a:rPr dirty="0" sz="2750" spc="-20">
                <a:solidFill>
                  <a:srgbClr val="856454"/>
                </a:solidFill>
                <a:latin typeface="Arial MT"/>
                <a:cs typeface="Arial MT"/>
              </a:rPr>
              <a:t>live</a:t>
            </a:r>
            <a:r>
              <a:rPr dirty="0" sz="2750">
                <a:solidFill>
                  <a:srgbClr val="856454"/>
                </a:solidFill>
                <a:latin typeface="Arial MT"/>
                <a:cs typeface="Arial MT"/>
              </a:rPr>
              <a:t>	</a:t>
            </a:r>
            <a:r>
              <a:rPr dirty="0" sz="2750" spc="-254">
                <a:solidFill>
                  <a:srgbClr val="7C5946"/>
                </a:solidFill>
                <a:latin typeface="Arial MT"/>
                <a:cs typeface="Arial MT"/>
              </a:rPr>
              <a:t>func</a:t>
            </a:r>
            <a:r>
              <a:rPr dirty="0" sz="2750" spc="50">
                <a:solidFill>
                  <a:srgbClr val="7C5946"/>
                </a:solidFill>
                <a:latin typeface="Arial MT"/>
                <a:cs typeface="Arial MT"/>
              </a:rPr>
              <a:t> </a:t>
            </a:r>
            <a:r>
              <a:rPr dirty="0" sz="2750" spc="-260">
                <a:solidFill>
                  <a:srgbClr val="673B28"/>
                </a:solidFill>
                <a:latin typeface="Arial MT"/>
                <a:cs typeface="Arial MT"/>
              </a:rPr>
              <a:t>ion</a:t>
            </a:r>
            <a:r>
              <a:rPr dirty="0" sz="2750" spc="30">
                <a:solidFill>
                  <a:srgbClr val="673B28"/>
                </a:solidFill>
                <a:latin typeface="Arial MT"/>
                <a:cs typeface="Arial MT"/>
              </a:rPr>
              <a:t> </a:t>
            </a:r>
            <a:r>
              <a:rPr dirty="0" sz="2750" spc="-200">
                <a:solidFill>
                  <a:srgbClr val="62341C"/>
                </a:solidFill>
                <a:latin typeface="Arial MT"/>
                <a:cs typeface="Arial MT"/>
              </a:rPr>
              <a:t>in</a:t>
            </a:r>
            <a:r>
              <a:rPr dirty="0" sz="2750" spc="15">
                <a:solidFill>
                  <a:srgbClr val="62341C"/>
                </a:solidFill>
                <a:latin typeface="Arial MT"/>
                <a:cs typeface="Arial MT"/>
              </a:rPr>
              <a:t> </a:t>
            </a:r>
            <a:r>
              <a:rPr dirty="0" sz="2750" spc="-300">
                <a:solidFill>
                  <a:srgbClr val="775249"/>
                </a:solidFill>
                <a:latin typeface="Arial MT"/>
                <a:cs typeface="Arial MT"/>
              </a:rPr>
              <a:t>the</a:t>
            </a:r>
            <a:endParaRPr sz="2750">
              <a:latin typeface="Arial MT"/>
              <a:cs typeface="Arial MT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787400" y="3073400"/>
            <a:ext cx="546100" cy="2984500"/>
            <a:chOff x="787400" y="3073400"/>
            <a:chExt cx="546100" cy="2984500"/>
          </a:xfrm>
        </p:grpSpPr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7400" y="3073400"/>
              <a:ext cx="546100" cy="2984500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787400" y="3073400"/>
              <a:ext cx="533400" cy="2971800"/>
            </a:xfrm>
            <a:custGeom>
              <a:avLst/>
              <a:gdLst/>
              <a:ahLst/>
              <a:cxnLst/>
              <a:rect l="l" t="t" r="r" b="b"/>
              <a:pathLst>
                <a:path w="533400" h="2971800">
                  <a:moveTo>
                    <a:pt x="533399" y="2971799"/>
                  </a:moveTo>
                  <a:lnTo>
                    <a:pt x="0" y="2971799"/>
                  </a:lnTo>
                  <a:lnTo>
                    <a:pt x="0" y="0"/>
                  </a:lnTo>
                  <a:lnTo>
                    <a:pt x="533399" y="0"/>
                  </a:lnTo>
                  <a:lnTo>
                    <a:pt x="533399" y="2971799"/>
                  </a:lnTo>
                  <a:close/>
                </a:path>
              </a:pathLst>
            </a:custGeom>
            <a:solidFill>
              <a:srgbClr val="54210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1422400" y="3073400"/>
            <a:ext cx="584200" cy="2984500"/>
            <a:chOff x="1422400" y="3073400"/>
            <a:chExt cx="584200" cy="2984500"/>
          </a:xfrm>
        </p:grpSpPr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2400" y="3073400"/>
              <a:ext cx="584200" cy="2984500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422400" y="3073400"/>
              <a:ext cx="571500" cy="2971800"/>
            </a:xfrm>
            <a:custGeom>
              <a:avLst/>
              <a:gdLst/>
              <a:ahLst/>
              <a:cxnLst/>
              <a:rect l="l" t="t" r="r" b="b"/>
              <a:pathLst>
                <a:path w="571500" h="2971800">
                  <a:moveTo>
                    <a:pt x="571499" y="2971799"/>
                  </a:moveTo>
                  <a:lnTo>
                    <a:pt x="0" y="2971799"/>
                  </a:lnTo>
                  <a:lnTo>
                    <a:pt x="0" y="0"/>
                  </a:lnTo>
                  <a:lnTo>
                    <a:pt x="571499" y="0"/>
                  </a:lnTo>
                  <a:lnTo>
                    <a:pt x="571499" y="2971799"/>
                  </a:lnTo>
                  <a:close/>
                </a:path>
              </a:pathLst>
            </a:custGeom>
            <a:solidFill>
              <a:srgbClr val="4F2111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2024-07-10T11:14:32Z</dcterms:created>
  <dcterms:modified xsi:type="dcterms:W3CDTF">2024-07-10T11:14:32Z</dcterms:modified>
</cp:coreProperties>
</file>