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Plasma-cell-myeloma-pathology-1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191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Plasma-cell-myeloma-pathology-1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9868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Plasma-cell-myeloma-pathology-1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61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Plasma-cell-myeloma-pathology-1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4533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Plasma-cell-myeloma-pathology-1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4990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Plasma-cell-myeloma-pathology-1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101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Plasma-cell-myeloma-pathology-1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31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Plasma-cell-myeloma-pathology-1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560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Plasma-cell-myeloma-pathology-1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156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Plasma-cell-myeloma-pathology-1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677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Plasma-cell-myeloma-pathology-1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934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Plasma-cell-myeloma-pathology-1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9868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Plasma-cell-myeloma-pathology-1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61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Plasma-cell-myeloma-pathology-1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103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Plasma-cell-myeloma-pathology-1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4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Plasma-cell-myeloma-pathology-1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243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Plasma-cell-myeloma-pathology-1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3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Plasma-cell-myeloma-pathology-1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Plasma-cell-myeloma-pathology-1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44168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Plasma-cell-myeloma-pathology-1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9868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Plasma-cell-myeloma-pathology-1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84148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Plasma-cell-myeloma-pathology-1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6443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Plasma-cell-myeloma-pathology-1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677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Plasma-cell-myeloma-pathology-1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9868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Plasma-cell-myeloma-pathology-1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7043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Plasma-cell-myeloma-pathology-1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9868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Plasma-cell-myeloma-pathology-1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4533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Plasma-cell-myeloma-pathology-1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84148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Plasma-cell-myeloma-pathology-1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4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Plasma-cell-myeloma-pathology-1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018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7-Plasma-cell-myeloma-pathology-1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5963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-Plasma-cell-myeloma-pathology-1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9961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9-Plasma-cell-myeloma-pathology-1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6761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Plasma-cell-myeloma-pathology-1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9868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0-Plasma-cell-myeloma-pathology-1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84148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1-Plasma-cell-myeloma-pathology-1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677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2-Plasma-cell-myeloma-pathology-1-4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671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3-Plasma-cell-myeloma-pathology-1-4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573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Plasma-cell-myeloma-pathology-1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2436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Plasma-cell-myeloma-pathology-1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613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Plasma-cell-myeloma-pathology-1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95043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Plasma-cell-myeloma-pathology-1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84148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Plasma-cell-myeloma-pathology-1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934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2025-02-21T00:26:07Z</dcterms:modified>
  <cp:category/>
</cp:coreProperties>
</file>